
<file path=[Content_Types].xml><?xml version="1.0" encoding="utf-8"?>
<Types xmlns="http://schemas.openxmlformats.org/package/2006/content-types">
  <Override PartName="/ppt/slides/slide47.xml" ContentType="application/vnd.openxmlformats-officedocument.presentationml.slide+xml"/>
  <Override PartName="/ppt/slides/slide94.xml" ContentType="application/vnd.openxmlformats-officedocument.presentationml.slide+xml"/>
  <Override PartName="/ppt/slides/slide142.xml" ContentType="application/vnd.openxmlformats-officedocument.presentationml.slide+xml"/>
  <Override PartName="/ppt/slides/slide426.xml" ContentType="application/vnd.openxmlformats-officedocument.presentationml.slide+xml"/>
  <Override PartName="/ppt/slides/slide120.xml" ContentType="application/vnd.openxmlformats-officedocument.presentationml.slide+xml"/>
  <Override PartName="/ppt/slides/slide218.xml" ContentType="application/vnd.openxmlformats-officedocument.presentationml.slide+xml"/>
  <Override PartName="/ppt/slides/slide265.xml" ContentType="application/vnd.openxmlformats-officedocument.presentationml.slide+xml"/>
  <Override PartName="/ppt/slides/slide25.xml" ContentType="application/vnd.openxmlformats-officedocument.presentationml.slide+xml"/>
  <Override PartName="/ppt/slides/slide72.xml" ContentType="application/vnd.openxmlformats-officedocument.presentationml.slide+xml"/>
  <Override PartName="/ppt/slides/slide388.xml" ContentType="application/vnd.openxmlformats-officedocument.presentationml.slide+xml"/>
  <Override PartName="/ppt/slides/slide404.xml" ContentType="application/vnd.openxmlformats-officedocument.presentationml.slide+xml"/>
  <Override PartName="/ppt/slideLayouts/slideLayout2.xml" ContentType="application/vnd.openxmlformats-officedocument.presentationml.slideLayout+xml"/>
  <Default Extension="xml" ContentType="application/xml"/>
  <Override PartName="/ppt/slides/slide50.xml" ContentType="application/vnd.openxmlformats-officedocument.presentationml.slide+xml"/>
  <Override PartName="/ppt/slides/slide243.xml" ContentType="application/vnd.openxmlformats-officedocument.presentationml.slide+xml"/>
  <Override PartName="/ppt/slides/slide290.xml" ContentType="application/vnd.openxmlformats-officedocument.presentationml.slide+xml"/>
  <Override PartName="/ppt/slideLayouts/slideLayout24.xml" ContentType="application/vnd.openxmlformats-officedocument.presentationml.slideLayout+xml"/>
  <Override PartName="/ppt/slides/slide221.xml" ContentType="application/vnd.openxmlformats-officedocument.presentationml.slide+xml"/>
  <Override PartName="/ppt/slides/slide319.xml" ContentType="application/vnd.openxmlformats-officedocument.presentationml.slide+xml"/>
  <Override PartName="/ppt/slides/slide366.xml" ContentType="application/vnd.openxmlformats-officedocument.presentationml.slide+xml"/>
  <Override PartName="/ppt/slides/slide158.xml" ContentType="application/vnd.openxmlformats-officedocument.presentationml.slide+xml"/>
  <Override PartName="/ppt/slides/slide344.xml" ContentType="application/vnd.openxmlformats-officedocument.presentationml.slide+xml"/>
  <Override PartName="/ppt/slides/slide391.xml" ContentType="application/vnd.openxmlformats-officedocument.presentationml.slide+xml"/>
  <Override PartName="/ppt/slides/slide136.xml" ContentType="application/vnd.openxmlformats-officedocument.presentationml.slide+xml"/>
  <Override PartName="/ppt/slides/slide183.xml" ContentType="application/vnd.openxmlformats-officedocument.presentationml.slide+xml"/>
  <Override PartName="/ppt/slides/slide88.xml" ContentType="application/vnd.openxmlformats-officedocument.presentationml.slide+xml"/>
  <Override PartName="/ppt/slides/slide259.xml" ContentType="application/vnd.openxmlformats-officedocument.presentationml.slide+xml"/>
  <Override PartName="/ppt/slides/slide322.xml" ContentType="application/vnd.openxmlformats-officedocument.presentationml.slide+xml"/>
  <Override PartName="/ppt/slides/slide19.xml" ContentType="application/vnd.openxmlformats-officedocument.presentationml.slide+xml"/>
  <Override PartName="/ppt/slides/slide66.xml" ContentType="application/vnd.openxmlformats-officedocument.presentationml.slide+xml"/>
  <Override PartName="/ppt/slides/slide114.xml" ContentType="application/vnd.openxmlformats-officedocument.presentationml.slide+xml"/>
  <Override PartName="/ppt/slides/slide161.xml" ContentType="application/vnd.openxmlformats-officedocument.presentationml.slide+xml"/>
  <Override PartName="/ppt/slides/slide300.xml" ContentType="application/vnd.openxmlformats-officedocument.presentationml.slide+xml"/>
  <Default Extension="png" ContentType="image/png"/>
  <Override PartName="/ppt/slides/slide237.xml" ContentType="application/vnd.openxmlformats-officedocument.presentationml.slide+xml"/>
  <Override PartName="/ppt/slides/slide284.xml" ContentType="application/vnd.openxmlformats-officedocument.presentationml.slide+xml"/>
  <Override PartName="/ppt/slides/slide423.xml" ContentType="application/vnd.openxmlformats-officedocument.presentationml.slide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44.xml" ContentType="application/vnd.openxmlformats-officedocument.presentationml.slide+xml"/>
  <Override PartName="/ppt/slides/slide91.xml" ContentType="application/vnd.openxmlformats-officedocument.presentationml.slide+xml"/>
  <Override PartName="/ppt/slides/slide215.xml" ContentType="application/vnd.openxmlformats-officedocument.presentationml.slide+xml"/>
  <Override PartName="/ppt/slides/slide262.xml" ContentType="application/vnd.openxmlformats-officedocument.presentationml.slide+xml"/>
  <Default Extension="emf" ContentType="image/x-emf"/>
  <Override PartName="/ppt/slides/slide22.xml" ContentType="application/vnd.openxmlformats-officedocument.presentationml.slide+xml"/>
  <Override PartName="/ppt/slides/slide199.xml" ContentType="application/vnd.openxmlformats-officedocument.presentationml.slide+xml"/>
  <Override PartName="/ppt/slides/slide401.xml" ContentType="application/vnd.openxmlformats-officedocument.presentationml.slide+xml"/>
  <Override PartName="/ppt/slides/slide240.xml" ContentType="application/vnd.openxmlformats-officedocument.presentationml.slide+xml"/>
  <Override PartName="/ppt/slides/slide338.xml" ContentType="application/vnd.openxmlformats-officedocument.presentationml.slide+xml"/>
  <Override PartName="/ppt/slides/slide385.xml" ContentType="application/vnd.openxmlformats-officedocument.presentationml.slide+xml"/>
  <Override PartName="/ppt/slideLayouts/slideLayout21.xml" ContentType="application/vnd.openxmlformats-officedocument.presentationml.slideLayout+xml"/>
  <Override PartName="/ppt/slides/slide177.xml" ContentType="application/vnd.openxmlformats-officedocument.presentationml.slide+xml"/>
  <Override PartName="/ppt/slides/slide316.xml" ContentType="application/vnd.openxmlformats-officedocument.presentationml.slide+xml"/>
  <Override PartName="/ppt/slides/slide363.xml" ContentType="application/vnd.openxmlformats-officedocument.presentationml.slide+xml"/>
  <Override PartName="/ppt/slides/slide108.xml" ContentType="application/vnd.openxmlformats-officedocument.presentationml.slide+xml"/>
  <Override PartName="/ppt/slides/slide155.xml" ContentType="application/vnd.openxmlformats-officedocument.presentationml.slide+xml"/>
  <Override PartName="/ppt/slides/slide439.xml" ContentType="application/vnd.openxmlformats-officedocument.presentationml.slide+xml"/>
  <Override PartName="/ppt/slides/slide278.xml" ContentType="application/vnd.openxmlformats-officedocument.presentationml.slide+xml"/>
  <Override PartName="/ppt/slides/slide341.xml" ContentType="application/vnd.openxmlformats-officedocument.presentationml.slide+xml"/>
  <Override PartName="/ppt/slides/slide38.xml" ContentType="application/vnd.openxmlformats-officedocument.presentationml.slide+xml"/>
  <Override PartName="/ppt/slides/slide85.xml" ContentType="application/vnd.openxmlformats-officedocument.presentationml.slide+xml"/>
  <Override PartName="/ppt/slides/slide133.xml" ContentType="application/vnd.openxmlformats-officedocument.presentationml.slide+xml"/>
  <Override PartName="/ppt/slides/slide180.xml" ContentType="application/vnd.openxmlformats-officedocument.presentationml.slide+xml"/>
  <Override PartName="/ppt/slides/slide417.xml" ContentType="application/vnd.openxmlformats-officedocument.presentationml.slide+xml"/>
  <Override PartName="/ppt/slides/slide111.xml" ContentType="application/vnd.openxmlformats-officedocument.presentationml.slide+xml"/>
  <Override PartName="/ppt/slides/slide209.xml" ContentType="application/vnd.openxmlformats-officedocument.presentationml.slide+xml"/>
  <Override PartName="/ppt/slides/slide256.xml" ContentType="application/vnd.openxmlformats-officedocument.presentationml.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100.xml" ContentType="application/vnd.openxmlformats-officedocument.presentationml.slide+xml"/>
  <Override PartName="/ppt/slides/slide234.xml" ContentType="application/vnd.openxmlformats-officedocument.presentationml.slide+xml"/>
  <Override PartName="/ppt/slides/slide245.xml" ContentType="application/vnd.openxmlformats-officedocument.presentationml.slide+xml"/>
  <Override PartName="/ppt/slides/slide281.xml" ContentType="application/vnd.openxmlformats-officedocument.presentationml.slide+xml"/>
  <Override PartName="/ppt/slides/slide292.xml" ContentType="application/vnd.openxmlformats-officedocument.presentationml.slide+xml"/>
  <Override PartName="/ppt/slides/slide379.xml" ContentType="application/vnd.openxmlformats-officedocument.presentationml.slide+xml"/>
  <Override PartName="/ppt/slides/slide431.xml" ContentType="application/vnd.openxmlformats-officedocument.presentationml.slide+xml"/>
  <Override PartName="/ppt/slideLayouts/slideLayout15.xml" ContentType="application/vnd.openxmlformats-officedocument.presentationml.slideLayout+xml"/>
  <Override PartName="/ppt/slides/slide41.xml" ContentType="application/vnd.openxmlformats-officedocument.presentationml.slide+xml"/>
  <Override PartName="/ppt/slides/slide223.xml" ContentType="application/vnd.openxmlformats-officedocument.presentationml.slide+xml"/>
  <Override PartName="/ppt/slides/slide270.xml" ContentType="application/vnd.openxmlformats-officedocument.presentationml.slide+xml"/>
  <Override PartName="/ppt/slides/slide357.xml" ContentType="application/vnd.openxmlformats-officedocument.presentationml.slide+xml"/>
  <Override PartName="/ppt/slides/slide368.xml" ContentType="application/vnd.openxmlformats-officedocument.presentationml.slide+xml"/>
  <Override PartName="/ppt/slides/slide420.xml" ContentType="application/vnd.openxmlformats-officedocument.presentationml.slide+xml"/>
  <Override PartName="/ppt/slides/slide30.xml" ContentType="application/vnd.openxmlformats-officedocument.presentationml.slide+xml"/>
  <Override PartName="/ppt/slides/slide149.xml" ContentType="application/vnd.openxmlformats-officedocument.presentationml.slide+xml"/>
  <Override PartName="/ppt/slides/slide196.xml" ContentType="application/vnd.openxmlformats-officedocument.presentationml.slide+xml"/>
  <Override PartName="/ppt/slides/slide212.xml" ContentType="application/vnd.openxmlformats-officedocument.presentationml.slide+xml"/>
  <Override PartName="/ppt/slides/slide346.xml" ContentType="application/vnd.openxmlformats-officedocument.presentationml.slide+xml"/>
  <Override PartName="/ppt/slides/slide393.xml" ContentType="application/vnd.openxmlformats-officedocument.presentationml.slide+xml"/>
  <Override PartName="/ppt/slides/slide138.xml" ContentType="application/vnd.openxmlformats-officedocument.presentationml.slide+xml"/>
  <Override PartName="/ppt/slides/slide185.xml" ContentType="application/vnd.openxmlformats-officedocument.presentationml.slide+xml"/>
  <Override PartName="/ppt/slides/slide201.xml" ContentType="application/vnd.openxmlformats-officedocument.presentationml.slide+xml"/>
  <Override PartName="/ppt/slides/slide335.xml" ContentType="application/vnd.openxmlformats-officedocument.presentationml.slide+xml"/>
  <Override PartName="/ppt/slides/slide382.xml" ContentType="application/vnd.openxmlformats-officedocument.presentationml.slide+xml"/>
  <Override PartName="/ppt/slides/slide79.xml" ContentType="application/vnd.openxmlformats-officedocument.presentationml.slide+xml"/>
  <Override PartName="/ppt/slides/slide127.xml" ContentType="application/vnd.openxmlformats-officedocument.presentationml.slide+xml"/>
  <Override PartName="/ppt/slides/slide174.xml" ContentType="application/vnd.openxmlformats-officedocument.presentationml.slide+xml"/>
  <Override PartName="/ppt/slides/slide324.xml" ContentType="application/vnd.openxmlformats-officedocument.presentationml.slide+xml"/>
  <Override PartName="/ppt/slides/slide371.xml" ContentType="application/vnd.openxmlformats-officedocument.presentationml.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s/slide116.xml" ContentType="application/vnd.openxmlformats-officedocument.presentationml.slide+xml"/>
  <Override PartName="/ppt/slides/slide163.xml" ContentType="application/vnd.openxmlformats-officedocument.presentationml.slide+xml"/>
  <Override PartName="/ppt/slides/slide297.xml" ContentType="application/vnd.openxmlformats-officedocument.presentationml.slide+xml"/>
  <Override PartName="/ppt/slides/slide302.xml" ContentType="application/vnd.openxmlformats-officedocument.presentationml.slide+xml"/>
  <Override PartName="/ppt/slides/slide313.xml" ContentType="application/vnd.openxmlformats-officedocument.presentationml.slide+xml"/>
  <Override PartName="/ppt/slides/slide360.xml" ContentType="application/vnd.openxmlformats-officedocument.presentationml.slide+xml"/>
  <Override PartName="/ppt/slideLayouts/slideLayout9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s/slide57.xml" ContentType="application/vnd.openxmlformats-officedocument.presentationml.slide+xml"/>
  <Override PartName="/ppt/slides/slide105.xml" ContentType="application/vnd.openxmlformats-officedocument.presentationml.slide+xml"/>
  <Override PartName="/ppt/slides/slide141.xml" ContentType="application/vnd.openxmlformats-officedocument.presentationml.slide+xml"/>
  <Override PartName="/ppt/slides/slide152.xml" ContentType="application/vnd.openxmlformats-officedocument.presentationml.slide+xml"/>
  <Override PartName="/ppt/slides/slide239.xml" ContentType="application/vnd.openxmlformats-officedocument.presentationml.slide+xml"/>
  <Override PartName="/ppt/slides/slide286.xml" ContentType="application/vnd.openxmlformats-officedocument.presentationml.slide+xml"/>
  <Override PartName="/ppt/slides/slide425.xml" ContentType="application/vnd.openxmlformats-officedocument.presentationml.slide+xml"/>
  <Override PartName="/ppt/slides/slide436.xml" ContentType="application/vnd.openxmlformats-officedocument.presentationml.slid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46.xml" ContentType="application/vnd.openxmlformats-officedocument.presentationml.slide+xml"/>
  <Override PartName="/ppt/slides/slide93.xml" ContentType="application/vnd.openxmlformats-officedocument.presentationml.slide+xml"/>
  <Override PartName="/ppt/slides/slide130.xml" ContentType="application/vnd.openxmlformats-officedocument.presentationml.slide+xml"/>
  <Override PartName="/ppt/slides/slide217.xml" ContentType="application/vnd.openxmlformats-officedocument.presentationml.slide+xml"/>
  <Override PartName="/ppt/slides/slide228.xml" ContentType="application/vnd.openxmlformats-officedocument.presentationml.slide+xml"/>
  <Override PartName="/ppt/slides/slide264.xml" ContentType="application/vnd.openxmlformats-officedocument.presentationml.slide+xml"/>
  <Override PartName="/ppt/slides/slide275.xml" ContentType="application/vnd.openxmlformats-officedocument.presentationml.slide+xml"/>
  <Override PartName="/ppt/slides/slide414.xml" ContentType="application/vnd.openxmlformats-officedocument.presentationml.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71.xml" ContentType="application/vnd.openxmlformats-officedocument.presentationml.slide+xml"/>
  <Override PartName="/ppt/slides/slide82.xml" ContentType="application/vnd.openxmlformats-officedocument.presentationml.slide+xml"/>
  <Override PartName="/ppt/slides/slide206.xml" ContentType="application/vnd.openxmlformats-officedocument.presentationml.slide+xml"/>
  <Override PartName="/ppt/slides/slide253.xml" ContentType="application/vnd.openxmlformats-officedocument.presentationml.slide+xml"/>
  <Override PartName="/ppt/slides/slide398.xml" ContentType="application/vnd.openxmlformats-officedocument.presentationml.slide+xml"/>
  <Override PartName="/ppt/slides/slide403.xml" ContentType="application/vnd.openxmlformats-officedocument.presentationml.slide+xml"/>
  <Override PartName="/ppt/slides/slide13.xml" ContentType="application/vnd.openxmlformats-officedocument.presentationml.slide+xml"/>
  <Override PartName="/ppt/slides/slide60.xml" ContentType="application/vnd.openxmlformats-officedocument.presentationml.slide+xml"/>
  <Override PartName="/ppt/slides/slide242.xml" ContentType="application/vnd.openxmlformats-officedocument.presentationml.slide+xml"/>
  <Override PartName="/ppt/slides/slide329.xml" ContentType="application/vnd.openxmlformats-officedocument.presentationml.slide+xml"/>
  <Override PartName="/ppt/slides/slide376.xml" ContentType="application/vnd.openxmlformats-officedocument.presentationml.slide+xml"/>
  <Override PartName="/ppt/slides/slide38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slide168.xml" ContentType="application/vnd.openxmlformats-officedocument.presentationml.slide+xml"/>
  <Override PartName="/ppt/slides/slide179.xml" ContentType="application/vnd.openxmlformats-officedocument.presentationml.slide+xml"/>
  <Override PartName="/ppt/slides/slide231.xml" ContentType="application/vnd.openxmlformats-officedocument.presentationml.slide+xml"/>
  <Override PartName="/ppt/slides/slide318.xml" ContentType="application/vnd.openxmlformats-officedocument.presentationml.slide+xml"/>
  <Override PartName="/ppt/slides/slide365.xml" ContentType="application/vnd.openxmlformats-officedocument.presentationml.slide+xml"/>
  <Override PartName="/ppt/slideLayouts/slideLayout12.xml" ContentType="application/vnd.openxmlformats-officedocument.presentationml.slideLayout+xml"/>
  <Override PartName="/ppt/slides/slide157.xml" ContentType="application/vnd.openxmlformats-officedocument.presentationml.slide+xml"/>
  <Override PartName="/ppt/slides/slide220.xml" ContentType="application/vnd.openxmlformats-officedocument.presentationml.slide+xml"/>
  <Override PartName="/ppt/slides/slide307.xml" ContentType="application/vnd.openxmlformats-officedocument.presentationml.slide+xml"/>
  <Override PartName="/ppt/slides/slide354.xml" ContentType="application/vnd.openxmlformats-officedocument.presentationml.slide+xml"/>
  <Override PartName="/ppt/slides/slide98.xml" ContentType="application/vnd.openxmlformats-officedocument.presentationml.slide+xml"/>
  <Override PartName="/ppt/slides/slide146.xml" ContentType="application/vnd.openxmlformats-officedocument.presentationml.slide+xml"/>
  <Override PartName="/ppt/slides/slide193.xml" ContentType="application/vnd.openxmlformats-officedocument.presentationml.slide+xml"/>
  <Override PartName="/ppt/slides/slide332.xml" ContentType="application/vnd.openxmlformats-officedocument.presentationml.slide+xml"/>
  <Override PartName="/ppt/slides/slide343.xml" ContentType="application/vnd.openxmlformats-officedocument.presentationml.slide+xml"/>
  <Override PartName="/ppt/slides/slide390.xml" ContentType="application/vnd.openxmlformats-officedocument.presentationml.slide+xml"/>
  <Override PartName="/ppt/slides/slide87.xml" ContentType="application/vnd.openxmlformats-officedocument.presentationml.slide+xml"/>
  <Override PartName="/ppt/slides/slide124.xml" ContentType="application/vnd.openxmlformats-officedocument.presentationml.slide+xml"/>
  <Override PartName="/ppt/slides/slide135.xml" ContentType="application/vnd.openxmlformats-officedocument.presentationml.slide+xml"/>
  <Override PartName="/ppt/slides/slide171.xml" ContentType="application/vnd.openxmlformats-officedocument.presentationml.slide+xml"/>
  <Override PartName="/ppt/slides/slide182.xml" ContentType="application/vnd.openxmlformats-officedocument.presentationml.slide+xml"/>
  <Override PartName="/ppt/slides/slide269.xml" ContentType="application/vnd.openxmlformats-officedocument.presentationml.slide+xml"/>
  <Override PartName="/ppt/slides/slide321.xml" ContentType="application/vnd.openxmlformats-officedocument.presentationml.slide+xml"/>
  <Override PartName="/ppt/slides/slide419.xml" ContentType="application/vnd.openxmlformats-officedocument.presentationml.slide+xml"/>
  <Override PartName="/ppt/slides/slide29.xml" ContentType="application/vnd.openxmlformats-officedocument.presentationml.slide+xml"/>
  <Override PartName="/ppt/slides/slide76.xml" ContentType="application/vnd.openxmlformats-officedocument.presentationml.slide+xml"/>
  <Override PartName="/ppt/slides/slide113.xml" ContentType="application/vnd.openxmlformats-officedocument.presentationml.slide+xml"/>
  <Override PartName="/ppt/slides/slide160.xml" ContentType="application/vnd.openxmlformats-officedocument.presentationml.slide+xml"/>
  <Override PartName="/ppt/slides/slide258.xml" ContentType="application/vnd.openxmlformats-officedocument.presentationml.slide+xml"/>
  <Override PartName="/ppt/slides/slide310.xml" ContentType="application/vnd.openxmlformats-officedocument.presentationml.slide+xml"/>
  <Override PartName="/ppt/slides/slide408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102.xml" ContentType="application/vnd.openxmlformats-officedocument.presentationml.slide+xml"/>
  <Override PartName="/ppt/slides/slide236.xml" ContentType="application/vnd.openxmlformats-officedocument.presentationml.slide+xml"/>
  <Override PartName="/ppt/slides/slide247.xml" ContentType="application/vnd.openxmlformats-officedocument.presentationml.slide+xml"/>
  <Override PartName="/ppt/slides/slide283.xml" ContentType="application/vnd.openxmlformats-officedocument.presentationml.slide+xml"/>
  <Override PartName="/ppt/slides/slide294.xml" ContentType="application/vnd.openxmlformats-officedocument.presentationml.slide+xml"/>
  <Override PartName="/ppt/slides/slide433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43.xml" ContentType="application/vnd.openxmlformats-officedocument.presentationml.slide+xml"/>
  <Override PartName="/ppt/slides/slide90.xml" ContentType="application/vnd.openxmlformats-officedocument.presentationml.slide+xml"/>
  <Override PartName="/ppt/slides/slide225.xml" ContentType="application/vnd.openxmlformats-officedocument.presentationml.slide+xml"/>
  <Override PartName="/ppt/slides/slide272.xml" ContentType="application/vnd.openxmlformats-officedocument.presentationml.slide+xml"/>
  <Override PartName="/ppt/slides/slide422.xml" ContentType="application/vnd.openxmlformats-officedocument.presentationml.slide+xml"/>
  <Override PartName="/ppt/theme/theme1.xml" ContentType="application/vnd.openxmlformats-officedocument.theme+xml"/>
  <Override PartName="/ppt/slides/slide32.xml" ContentType="application/vnd.openxmlformats-officedocument.presentationml.slide+xml"/>
  <Override PartName="/ppt/slides/slide214.xml" ContentType="application/vnd.openxmlformats-officedocument.presentationml.slide+xml"/>
  <Override PartName="/ppt/slides/slide261.xml" ContentType="application/vnd.openxmlformats-officedocument.presentationml.slide+xml"/>
  <Override PartName="/ppt/slides/slide348.xml" ContentType="application/vnd.openxmlformats-officedocument.presentationml.slide+xml"/>
  <Override PartName="/ppt/slides/slide359.xml" ContentType="application/vnd.openxmlformats-officedocument.presentationml.slide+xml"/>
  <Override PartName="/ppt/slides/slide395.xml" ContentType="application/vnd.openxmlformats-officedocument.presentationml.slide+xml"/>
  <Override PartName="/ppt/slides/slide400.xml" ContentType="application/vnd.openxmlformats-officedocument.presentationml.slide+xml"/>
  <Override PartName="/ppt/slides/slide411.xml" ContentType="application/vnd.openxmlformats-officedocument.presentationml.slide+xml"/>
  <Default Extension="docx" ContentType="application/vnd.openxmlformats-officedocument.wordprocessingml.document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slides/slide187.xml" ContentType="application/vnd.openxmlformats-officedocument.presentationml.slide+xml"/>
  <Override PartName="/ppt/slides/slide198.xml" ContentType="application/vnd.openxmlformats-officedocument.presentationml.slide+xml"/>
  <Override PartName="/ppt/slides/slide203.xml" ContentType="application/vnd.openxmlformats-officedocument.presentationml.slide+xml"/>
  <Override PartName="/ppt/slides/slide250.xml" ContentType="application/vnd.openxmlformats-officedocument.presentationml.slide+xml"/>
  <Override PartName="/ppt/slides/slide337.xml" ContentType="application/vnd.openxmlformats-officedocument.presentationml.slide+xml"/>
  <Override PartName="/ppt/slides/slide384.xml" ContentType="application/vnd.openxmlformats-officedocument.presentationml.slide+xml"/>
  <Override PartName="/ppt/slideLayouts/slideLayout20.xml" ContentType="application/vnd.openxmlformats-officedocument.presentationml.slideLayout+xml"/>
  <Override PartName="/ppt/slides/slide129.xml" ContentType="application/vnd.openxmlformats-officedocument.presentationml.slide+xml"/>
  <Override PartName="/ppt/slides/slide176.xml" ContentType="application/vnd.openxmlformats-officedocument.presentationml.slide+xml"/>
  <Override PartName="/ppt/slides/slide326.xml" ContentType="application/vnd.openxmlformats-officedocument.presentationml.slide+xml"/>
  <Override PartName="/ppt/slides/slide373.xml" ContentType="application/vnd.openxmlformats-officedocument.presentationml.slide+xml"/>
  <Override PartName="/ppt/slides/slide118.xml" ContentType="application/vnd.openxmlformats-officedocument.presentationml.slide+xml"/>
  <Override PartName="/ppt/slides/slide165.xml" ContentType="application/vnd.openxmlformats-officedocument.presentationml.slide+xml"/>
  <Override PartName="/ppt/slides/slide299.xml" ContentType="application/vnd.openxmlformats-officedocument.presentationml.slide+xml"/>
  <Override PartName="/ppt/slides/slide304.xml" ContentType="application/vnd.openxmlformats-officedocument.presentationml.slide+xml"/>
  <Override PartName="/ppt/slides/slide315.xml" ContentType="application/vnd.openxmlformats-officedocument.presentationml.slide+xml"/>
  <Override PartName="/ppt/slides/slide351.xml" ContentType="application/vnd.openxmlformats-officedocument.presentationml.slide+xml"/>
  <Override PartName="/ppt/slides/slide362.xml" ContentType="application/vnd.openxmlformats-officedocument.presentationml.slide+xml"/>
  <Default Extension="doc" ContentType="application/msword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107.xml" ContentType="application/vnd.openxmlformats-officedocument.presentationml.slide+xml"/>
  <Override PartName="/ppt/slides/slide143.xml" ContentType="application/vnd.openxmlformats-officedocument.presentationml.slide+xml"/>
  <Override PartName="/ppt/slides/slide154.xml" ContentType="application/vnd.openxmlformats-officedocument.presentationml.slide+xml"/>
  <Override PartName="/ppt/slides/slide190.xml" ContentType="application/vnd.openxmlformats-officedocument.presentationml.slide+xml"/>
  <Override PartName="/ppt/slides/slide288.xml" ContentType="application/vnd.openxmlformats-officedocument.presentationml.slide+xml"/>
  <Override PartName="/ppt/slides/slide340.xml" ContentType="application/vnd.openxmlformats-officedocument.presentationml.slide+xml"/>
  <Override PartName="/ppt/slides/slide438.xml" ContentType="application/vnd.openxmlformats-officedocument.presentationml.slide+xml"/>
  <Override PartName="/ppt/viewProps.xml" ContentType="application/vnd.openxmlformats-officedocument.presentationml.viewProps+xml"/>
  <Override PartName="/ppt/slides/slide48.xml" ContentType="application/vnd.openxmlformats-officedocument.presentationml.slide+xml"/>
  <Override PartName="/ppt/slides/slide95.xml" ContentType="application/vnd.openxmlformats-officedocument.presentationml.slide+xml"/>
  <Override PartName="/ppt/slides/slide132.xml" ContentType="application/vnd.openxmlformats-officedocument.presentationml.slide+xml"/>
  <Override PartName="/ppt/slides/slide277.xml" ContentType="application/vnd.openxmlformats-officedocument.presentationml.slide+xml"/>
  <Override PartName="/ppt/slides/slide416.xml" ContentType="application/vnd.openxmlformats-officedocument.presentationml.slide+xml"/>
  <Override PartName="/ppt/slides/slide42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121.xml" ContentType="application/vnd.openxmlformats-officedocument.presentationml.slide+xml"/>
  <Override PartName="/ppt/slides/slide208.xml" ContentType="application/vnd.openxmlformats-officedocument.presentationml.slide+xml"/>
  <Override PartName="/ppt/slides/slide219.xml" ContentType="application/vnd.openxmlformats-officedocument.presentationml.slide+xml"/>
  <Override PartName="/ppt/slides/slide255.xml" ContentType="application/vnd.openxmlformats-officedocument.presentationml.slide+xml"/>
  <Override PartName="/ppt/slides/slide266.xml" ContentType="application/vnd.openxmlformats-officedocument.presentationml.slide+xml"/>
  <Override PartName="/ppt/slides/slide405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62.xml" ContentType="application/vnd.openxmlformats-officedocument.presentationml.slide+xml"/>
  <Override PartName="/ppt/slides/slide110.xml" ContentType="application/vnd.openxmlformats-officedocument.presentationml.slide+xml"/>
  <Override PartName="/ppt/slides/slide244.xml" ContentType="application/vnd.openxmlformats-officedocument.presentationml.slide+xml"/>
  <Override PartName="/ppt/slides/slide291.xml" ContentType="application/vnd.openxmlformats-officedocument.presentationml.slide+xml"/>
  <Override PartName="/ppt/slides/slide378.xml" ContentType="application/vnd.openxmlformats-officedocument.presentationml.slide+xml"/>
  <Override PartName="/ppt/slides/slide389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s/slide51.xml" ContentType="application/vnd.openxmlformats-officedocument.presentationml.slide+xml"/>
  <Override PartName="/ppt/slides/slide233.xml" ContentType="application/vnd.openxmlformats-officedocument.presentationml.slide+xml"/>
  <Override PartName="/ppt/slides/slide280.xml" ContentType="application/vnd.openxmlformats-officedocument.presentationml.slide+xml"/>
  <Override PartName="/ppt/slides/slide367.xml" ContentType="application/vnd.openxmlformats-officedocument.presentationml.slide+xml"/>
  <Override PartName="/ppt/slides/slide430.xml" ContentType="application/vnd.openxmlformats-officedocument.presentationml.slide+xml"/>
  <Override PartName="/ppt/slideLayouts/slideLayout14.xml" ContentType="application/vnd.openxmlformats-officedocument.presentationml.slideLayout+xml"/>
  <Override PartName="/ppt/slides/slide40.xml" ContentType="application/vnd.openxmlformats-officedocument.presentationml.slide+xml"/>
  <Override PartName="/ppt/slides/slide159.xml" ContentType="application/vnd.openxmlformats-officedocument.presentationml.slide+xml"/>
  <Override PartName="/ppt/slides/slide211.xml" ContentType="application/vnd.openxmlformats-officedocument.presentationml.slide+xml"/>
  <Override PartName="/ppt/slides/slide222.xml" ContentType="application/vnd.openxmlformats-officedocument.presentationml.slide+xml"/>
  <Override PartName="/ppt/slides/slide309.xml" ContentType="application/vnd.openxmlformats-officedocument.presentationml.slide+xml"/>
  <Override PartName="/ppt/slides/slide356.xml" ContentType="application/vnd.openxmlformats-officedocument.presentationml.slide+xml"/>
  <Override PartName="/ppt/slides/slide148.xml" ContentType="application/vnd.openxmlformats-officedocument.presentationml.slide+xml"/>
  <Override PartName="/ppt/slides/slide195.xml" ContentType="application/vnd.openxmlformats-officedocument.presentationml.slide+xml"/>
  <Override PartName="/ppt/slides/slide200.xml" ContentType="application/vnd.openxmlformats-officedocument.presentationml.slide+xml"/>
  <Override PartName="/ppt/slides/slide345.xml" ContentType="application/vnd.openxmlformats-officedocument.presentationml.slide+xml"/>
  <Override PartName="/ppt/slides/slide392.xml" ContentType="application/vnd.openxmlformats-officedocument.presentationml.slide+xml"/>
  <Default Extension="vml" ContentType="application/vnd.openxmlformats-officedocument.vmlDrawing"/>
  <Override PartName="/ppt/slides/slide89.xml" ContentType="application/vnd.openxmlformats-officedocument.presentationml.slide+xml"/>
  <Override PartName="/ppt/slides/slide126.xml" ContentType="application/vnd.openxmlformats-officedocument.presentationml.slide+xml"/>
  <Override PartName="/ppt/slides/slide137.xml" ContentType="application/vnd.openxmlformats-officedocument.presentationml.slide+xml"/>
  <Override PartName="/ppt/slides/slide173.xml" ContentType="application/vnd.openxmlformats-officedocument.presentationml.slide+xml"/>
  <Override PartName="/ppt/slides/slide184.xml" ContentType="application/vnd.openxmlformats-officedocument.presentationml.slide+xml"/>
  <Override PartName="/ppt/slides/slide323.xml" ContentType="application/vnd.openxmlformats-officedocument.presentationml.slide+xml"/>
  <Override PartName="/ppt/slides/slide334.xml" ContentType="application/vnd.openxmlformats-officedocument.presentationml.slide+xml"/>
  <Override PartName="/ppt/slides/slide370.xml" ContentType="application/vnd.openxmlformats-officedocument.presentationml.slide+xml"/>
  <Override PartName="/ppt/slides/slide381.xml" ContentType="application/vnd.openxmlformats-officedocument.presentationml.slide+xml"/>
  <Override PartName="/ppt/slides/slide78.xml" ContentType="application/vnd.openxmlformats-officedocument.presentationml.slide+xml"/>
  <Override PartName="/ppt/slides/slide115.xml" ContentType="application/vnd.openxmlformats-officedocument.presentationml.slide+xml"/>
  <Override PartName="/ppt/slides/slide162.xml" ContentType="application/vnd.openxmlformats-officedocument.presentationml.slide+xml"/>
  <Override PartName="/ppt/slides/slide312.xml" ContentType="application/vnd.openxmlformats-officedocument.presentationml.slide+xml"/>
  <Override PartName="/ppt/handoutMasters/handoutMaster1.xml" ContentType="application/vnd.openxmlformats-officedocument.presentationml.handoutMaster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104.xml" ContentType="application/vnd.openxmlformats-officedocument.presentationml.slide+xml"/>
  <Override PartName="/ppt/slides/slide151.xml" ContentType="application/vnd.openxmlformats-officedocument.presentationml.slide+xml"/>
  <Override PartName="/ppt/slides/slide238.xml" ContentType="application/vnd.openxmlformats-officedocument.presentationml.slide+xml"/>
  <Override PartName="/ppt/slides/slide249.xml" ContentType="application/vnd.openxmlformats-officedocument.presentationml.slide+xml"/>
  <Override PartName="/ppt/slides/slide285.xml" ContentType="application/vnd.openxmlformats-officedocument.presentationml.slide+xml"/>
  <Override PartName="/ppt/slides/slide296.xml" ContentType="application/vnd.openxmlformats-officedocument.presentationml.slide+xml"/>
  <Override PartName="/ppt/slides/slide301.xml" ContentType="application/vnd.openxmlformats-officedocument.presentationml.slide+xml"/>
  <Override PartName="/ppt/slides/slide435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5.xml" ContentType="application/vnd.openxmlformats-officedocument.presentationml.slide+xml"/>
  <Override PartName="/ppt/slides/slide92.xml" ContentType="application/vnd.openxmlformats-officedocument.presentationml.slide+xml"/>
  <Override PartName="/ppt/slides/slide140.xml" ContentType="application/vnd.openxmlformats-officedocument.presentationml.slide+xml"/>
  <Override PartName="/ppt/slides/slide227.xml" ContentType="application/vnd.openxmlformats-officedocument.presentationml.slide+xml"/>
  <Override PartName="/ppt/slides/slide274.xml" ContentType="application/vnd.openxmlformats-officedocument.presentationml.slide+xml"/>
  <Override PartName="/ppt/slides/slide424.xml" ContentType="application/vnd.openxmlformats-officedocument.presentationml.slide+xml"/>
  <Override PartName="/ppt/theme/theme3.xml" ContentType="application/vnd.openxmlformats-officedocument.theme+xml"/>
  <Override PartName="/ppt/slides/slide34.xml" ContentType="application/vnd.openxmlformats-officedocument.presentationml.slide+xml"/>
  <Override PartName="/ppt/slides/slide81.xml" ContentType="application/vnd.openxmlformats-officedocument.presentationml.slide+xml"/>
  <Override PartName="/ppt/slides/slide216.xml" ContentType="application/vnd.openxmlformats-officedocument.presentationml.slide+xml"/>
  <Override PartName="/ppt/slides/slide263.xml" ContentType="application/vnd.openxmlformats-officedocument.presentationml.slide+xml"/>
  <Override PartName="/ppt/slides/slide397.xml" ContentType="application/vnd.openxmlformats-officedocument.presentationml.slide+xml"/>
  <Override PartName="/ppt/slides/slide402.xml" ContentType="application/vnd.openxmlformats-officedocument.presentationml.slide+xml"/>
  <Override PartName="/ppt/slides/slide413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70.xml" ContentType="application/vnd.openxmlformats-officedocument.presentationml.slide+xml"/>
  <Override PartName="/ppt/slides/slide189.xml" ContentType="application/vnd.openxmlformats-officedocument.presentationml.slide+xml"/>
  <Override PartName="/ppt/slides/slide205.xml" ContentType="application/vnd.openxmlformats-officedocument.presentationml.slide+xml"/>
  <Override PartName="/ppt/slides/slide241.xml" ContentType="application/vnd.openxmlformats-officedocument.presentationml.slide+xml"/>
  <Override PartName="/ppt/slides/slide252.xml" ContentType="application/vnd.openxmlformats-officedocument.presentationml.slide+xml"/>
  <Override PartName="/ppt/slides/slide339.xml" ContentType="application/vnd.openxmlformats-officedocument.presentationml.slide+xml"/>
  <Override PartName="/ppt/slides/slide386.xml" ContentType="application/vnd.openxmlformats-officedocument.presentationml.slide+xml"/>
  <Override PartName="/ppt/slideLayouts/slideLayout22.xml" ContentType="application/vnd.openxmlformats-officedocument.presentationml.slideLayout+xml"/>
  <Override PartName="/ppt/slides/slide12.xml" ContentType="application/vnd.openxmlformats-officedocument.presentationml.slide+xml"/>
  <Override PartName="/ppt/slides/slide178.xml" ContentType="application/vnd.openxmlformats-officedocument.presentationml.slide+xml"/>
  <Override PartName="/ppt/slides/slide230.xml" ContentType="application/vnd.openxmlformats-officedocument.presentationml.slide+xml"/>
  <Override PartName="/ppt/slides/slide328.xml" ContentType="application/vnd.openxmlformats-officedocument.presentationml.slide+xml"/>
  <Override PartName="/ppt/slides/slide375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67.xml" ContentType="application/vnd.openxmlformats-officedocument.presentationml.slide+xml"/>
  <Override PartName="/ppt/slides/slide306.xml" ContentType="application/vnd.openxmlformats-officedocument.presentationml.slide+xml"/>
  <Override PartName="/ppt/slides/slide317.xml" ContentType="application/vnd.openxmlformats-officedocument.presentationml.slide+xml"/>
  <Override PartName="/ppt/slides/slide353.xml" ContentType="application/vnd.openxmlformats-officedocument.presentationml.slide+xml"/>
  <Override PartName="/ppt/slides/slide364.xml" ContentType="application/vnd.openxmlformats-officedocument.presentationml.slide+xml"/>
  <Override PartName="/ppt/slides/slide109.xml" ContentType="application/vnd.openxmlformats-officedocument.presentationml.slide+xml"/>
  <Override PartName="/ppt/slides/slide145.xml" ContentType="application/vnd.openxmlformats-officedocument.presentationml.slide+xml"/>
  <Override PartName="/ppt/slides/slide156.xml" ContentType="application/vnd.openxmlformats-officedocument.presentationml.slide+xml"/>
  <Override PartName="/ppt/slides/slide192.xml" ContentType="application/vnd.openxmlformats-officedocument.presentationml.slide+xml"/>
  <Override PartName="/ppt/slides/slide342.xml" ContentType="application/vnd.openxmlformats-officedocument.presentationml.slide+xml"/>
  <Override PartName="/ppt/slides/slide97.xml" ContentType="application/vnd.openxmlformats-officedocument.presentationml.slide+xml"/>
  <Override PartName="/ppt/slides/slide134.xml" ContentType="application/vnd.openxmlformats-officedocument.presentationml.slide+xml"/>
  <Override PartName="/ppt/slides/slide181.xml" ContentType="application/vnd.openxmlformats-officedocument.presentationml.slide+xml"/>
  <Override PartName="/ppt/slides/slide279.xml" ContentType="application/vnd.openxmlformats-officedocument.presentationml.slide+xml"/>
  <Override PartName="/ppt/slides/slide331.xml" ContentType="application/vnd.openxmlformats-officedocument.presentationml.slide+xml"/>
  <Override PartName="/ppt/slides/slide418.xml" ContentType="application/vnd.openxmlformats-officedocument.presentationml.slide+xml"/>
  <Override PartName="/ppt/slides/slide42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123.xml" ContentType="application/vnd.openxmlformats-officedocument.presentationml.slide+xml"/>
  <Override PartName="/ppt/slides/slide170.xml" ContentType="application/vnd.openxmlformats-officedocument.presentationml.slide+xml"/>
  <Override PartName="/ppt/slides/slide257.xml" ContentType="application/vnd.openxmlformats-officedocument.presentationml.slide+xml"/>
  <Override PartName="/ppt/slides/slide268.xml" ContentType="application/vnd.openxmlformats-officedocument.presentationml.slide+xml"/>
  <Override PartName="/ppt/slides/slide320.xml" ContentType="application/vnd.openxmlformats-officedocument.presentationml.slide+xml"/>
  <Override PartName="/ppt/slides/slide407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64.xml" ContentType="application/vnd.openxmlformats-officedocument.presentationml.slide+xml"/>
  <Override PartName="/ppt/slides/slide101.xml" ContentType="application/vnd.openxmlformats-officedocument.presentationml.slide+xml"/>
  <Override PartName="/ppt/slides/slide112.xml" ContentType="application/vnd.openxmlformats-officedocument.presentationml.slide+xml"/>
  <Override PartName="/ppt/slides/slide246.xml" ContentType="application/vnd.openxmlformats-officedocument.presentationml.slide+xml"/>
  <Override PartName="/ppt/slides/slide293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53.xml" ContentType="application/vnd.openxmlformats-officedocument.presentationml.slide+xml"/>
  <Override PartName="/ppt/slides/slide235.xml" ContentType="application/vnd.openxmlformats-officedocument.presentationml.slide+xml"/>
  <Override PartName="/ppt/slides/slide282.xml" ContentType="application/vnd.openxmlformats-officedocument.presentationml.slide+xml"/>
  <Override PartName="/ppt/slides/slide369.xml" ContentType="application/vnd.openxmlformats-officedocument.presentationml.slide+xml"/>
  <Override PartName="/ppt/slides/slide421.xml" ContentType="application/vnd.openxmlformats-officedocument.presentationml.slide+xml"/>
  <Override PartName="/ppt/slides/slide432.xml" ContentType="application/vnd.openxmlformats-officedocument.presentationml.slide+xml"/>
  <Default Extension="jpeg" ContentType="image/jpeg"/>
  <Override PartName="/ppt/slideLayouts/slideLayout16.xml" ContentType="application/vnd.openxmlformats-officedocument.presentationml.slideLayout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213.xml" ContentType="application/vnd.openxmlformats-officedocument.presentationml.slide+xml"/>
  <Override PartName="/ppt/slides/slide224.xml" ContentType="application/vnd.openxmlformats-officedocument.presentationml.slide+xml"/>
  <Override PartName="/ppt/slides/slide260.xml" ContentType="application/vnd.openxmlformats-officedocument.presentationml.slide+xml"/>
  <Override PartName="/ppt/slides/slide271.xml" ContentType="application/vnd.openxmlformats-officedocument.presentationml.slide+xml"/>
  <Override PartName="/ppt/slides/slide358.xml" ContentType="application/vnd.openxmlformats-officedocument.presentationml.slide+xml"/>
  <Override PartName="/ppt/slides/slide410.xml" ContentType="application/vnd.openxmlformats-officedocument.presentationml.slide+xml"/>
  <Override PartName="/ppt/slides/slide20.xml" ContentType="application/vnd.openxmlformats-officedocument.presentationml.slide+xml"/>
  <Override PartName="/ppt/slides/slide197.xml" ContentType="application/vnd.openxmlformats-officedocument.presentationml.slide+xml"/>
  <Override PartName="/ppt/slides/slide202.xml" ContentType="application/vnd.openxmlformats-officedocument.presentationml.slide+xml"/>
  <Override PartName="/ppt/slides/slide347.xml" ContentType="application/vnd.openxmlformats-officedocument.presentationml.slide+xml"/>
  <Override PartName="/ppt/slides/slide394.xml" ContentType="application/vnd.openxmlformats-officedocument.presentationml.slide+xml"/>
  <Override PartName="/ppt/slides/slide139.xml" ContentType="application/vnd.openxmlformats-officedocument.presentationml.slide+xml"/>
  <Override PartName="/ppt/slides/slide186.xml" ContentType="application/vnd.openxmlformats-officedocument.presentationml.slide+xml"/>
  <Override PartName="/ppt/slides/slide325.xml" ContentType="application/vnd.openxmlformats-officedocument.presentationml.slide+xml"/>
  <Override PartName="/ppt/slides/slide336.xml" ContentType="application/vnd.openxmlformats-officedocument.presentationml.slide+xml"/>
  <Override PartName="/ppt/slides/slide372.xml" ContentType="application/vnd.openxmlformats-officedocument.presentationml.slide+xml"/>
  <Override PartName="/ppt/slides/slide383.xml" ContentType="application/vnd.openxmlformats-officedocument.presentationml.slide+xml"/>
  <Override PartName="/ppt/slides/slide117.xml" ContentType="application/vnd.openxmlformats-officedocument.presentationml.slide+xml"/>
  <Override PartName="/ppt/slides/slide128.xml" ContentType="application/vnd.openxmlformats-officedocument.presentationml.slide+xml"/>
  <Override PartName="/ppt/slides/slide164.xml" ContentType="application/vnd.openxmlformats-officedocument.presentationml.slide+xml"/>
  <Override PartName="/ppt/slides/slide175.xml" ContentType="application/vnd.openxmlformats-officedocument.presentationml.slide+xml"/>
  <Override PartName="/ppt/slides/slide314.xml" ContentType="application/vnd.openxmlformats-officedocument.presentationml.slide+xml"/>
  <Override PartName="/ppt/slides/slide361.xml" ContentType="application/vnd.openxmlformats-officedocument.presentationml.slide+xml"/>
  <Override PartName="/ppt/slides/slide8.xml" ContentType="application/vnd.openxmlformats-officedocument.presentationml.slide+xml"/>
  <Override PartName="/ppt/slides/slide69.xml" ContentType="application/vnd.openxmlformats-officedocument.presentationml.slide+xml"/>
  <Override PartName="/ppt/slides/slide106.xml" ContentType="application/vnd.openxmlformats-officedocument.presentationml.slide+xml"/>
  <Override PartName="/ppt/slides/slide153.xml" ContentType="application/vnd.openxmlformats-officedocument.presentationml.slide+xml"/>
  <Override PartName="/ppt/slides/slide287.xml" ContentType="application/vnd.openxmlformats-officedocument.presentationml.slide+xml"/>
  <Override PartName="/ppt/slides/slide298.xml" ContentType="application/vnd.openxmlformats-officedocument.presentationml.slide+xml"/>
  <Override PartName="/ppt/slides/slide303.xml" ContentType="application/vnd.openxmlformats-officedocument.presentationml.slide+xml"/>
  <Override PartName="/ppt/slides/slide350.xml" ContentType="application/vnd.openxmlformats-officedocument.presentationml.slide+xml"/>
  <Override PartName="/ppt/slides/slide437.xml" ContentType="application/vnd.openxmlformats-officedocument.presentationml.slide+xml"/>
  <Override PartName="/ppt/slides/slide58.xml" ContentType="application/vnd.openxmlformats-officedocument.presentationml.slide+xml"/>
  <Override PartName="/ppt/slides/slide229.xml" ContentType="application/vnd.openxmlformats-officedocument.presentationml.slide+xml"/>
  <Override PartName="/ppt/slides/slide276.xml" ContentType="application/vnd.openxmlformats-officedocument.presentationml.slide+xml"/>
  <Override PartName="/ppt/slides/slide36.xml" ContentType="application/vnd.openxmlformats-officedocument.presentationml.slide+xml"/>
  <Override PartName="/ppt/slides/slide83.xml" ContentType="application/vnd.openxmlformats-officedocument.presentationml.slide+xml"/>
  <Override PartName="/ppt/slides/slide131.xml" ContentType="application/vnd.openxmlformats-officedocument.presentationml.slide+xml"/>
  <Override PartName="/ppt/slides/slide399.xml" ContentType="application/vnd.openxmlformats-officedocument.presentationml.slide+xml"/>
  <Override PartName="/ppt/slides/slide415.xml" ContentType="application/vnd.openxmlformats-officedocument.presentationml.slide+xml"/>
  <Override PartName="/ppt/slides/slide207.xml" ContentType="application/vnd.openxmlformats-officedocument.presentationml.slide+xml"/>
  <Override PartName="/ppt/slides/slide254.xml" ContentType="application/vnd.openxmlformats-officedocument.presentationml.slide+xml"/>
  <Override PartName="/ppt/slides/slide440.xml" ContentType="application/vnd.openxmlformats-officedocument.presentationml.slide+xml"/>
  <Override PartName="/ppt/slides/slide14.xml" ContentType="application/vnd.openxmlformats-officedocument.presentationml.slide+xml"/>
  <Override PartName="/ppt/slides/slide61.xml" ContentType="application/vnd.openxmlformats-officedocument.presentationml.slide+xml"/>
  <Override PartName="/ppt/slides/slide232.xml" ContentType="application/vnd.openxmlformats-officedocument.presentationml.slide+xml"/>
  <Override PartName="/ppt/slides/slide377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69.xml" ContentType="application/vnd.openxmlformats-officedocument.presentationml.slide+xml"/>
  <Override PartName="/ppt/slides/slide308.xml" ContentType="application/vnd.openxmlformats-officedocument.presentationml.slide+xml"/>
  <Override PartName="/ppt/slides/slide355.xml" ContentType="application/vnd.openxmlformats-officedocument.presentationml.slide+xml"/>
  <Override PartName="/ppt/tableStyles.xml" ContentType="application/vnd.openxmlformats-officedocument.presentationml.tableStyles+xml"/>
  <Override PartName="/ppt/slides/slide147.xml" ContentType="application/vnd.openxmlformats-officedocument.presentationml.slide+xml"/>
  <Override PartName="/ppt/slides/slide194.xml" ContentType="application/vnd.openxmlformats-officedocument.presentationml.slide+xml"/>
  <Override PartName="/ppt/slides/slide210.xml" ContentType="application/vnd.openxmlformats-officedocument.presentationml.slide+xml"/>
  <Override PartName="/ppt/slides/slide99.xml" ContentType="application/vnd.openxmlformats-officedocument.presentationml.slide+xml"/>
  <Override PartName="/ppt/slides/slide333.xml" ContentType="application/vnd.openxmlformats-officedocument.presentationml.slide+xml"/>
  <Override PartName="/ppt/slides/slide380.xml" ContentType="application/vnd.openxmlformats-officedocument.presentationml.slide+xml"/>
  <Override PartName="/ppt/slides/slide77.xml" ContentType="application/vnd.openxmlformats-officedocument.presentationml.slide+xml"/>
  <Override PartName="/ppt/slides/slide125.xml" ContentType="application/vnd.openxmlformats-officedocument.presentationml.slide+xml"/>
  <Override PartName="/ppt/slides/slide172.xml" ContentType="application/vnd.openxmlformats-officedocument.presentationml.slide+xml"/>
  <Override PartName="/ppt/slides/slide409.xml" ContentType="application/vnd.openxmlformats-officedocument.presentationml.slide+xml"/>
  <Override PartName="/ppt/slides/slide5.xml" ContentType="application/vnd.openxmlformats-officedocument.presentationml.slide+xml"/>
  <Override PartName="/ppt/slides/slide103.xml" ContentType="application/vnd.openxmlformats-officedocument.presentationml.slide+xml"/>
  <Override PartName="/ppt/slides/slide150.xml" ContentType="application/vnd.openxmlformats-officedocument.presentationml.slide+xml"/>
  <Override PartName="/ppt/slides/slide248.xml" ContentType="application/vnd.openxmlformats-officedocument.presentationml.slide+xml"/>
  <Override PartName="/ppt/slides/slide295.xml" ContentType="application/vnd.openxmlformats-officedocument.presentationml.slide+xml"/>
  <Override PartName="/ppt/slides/slide311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55.xml" ContentType="application/vnd.openxmlformats-officedocument.presentationml.slide+xml"/>
  <Override PartName="/ppt/slides/slide434.xml" ContentType="application/vnd.openxmlformats-officedocument.presentationml.slide+xml"/>
  <Override PartName="/ppt/slides/slide33.xml" ContentType="application/vnd.openxmlformats-officedocument.presentationml.slide+xml"/>
  <Override PartName="/ppt/slides/slide80.xml" ContentType="application/vnd.openxmlformats-officedocument.presentationml.slide+xml"/>
  <Override PartName="/ppt/slides/slide226.xml" ContentType="application/vnd.openxmlformats-officedocument.presentationml.slide+xml"/>
  <Override PartName="/ppt/slides/slide273.xml" ContentType="application/vnd.openxmlformats-officedocument.presentationml.slide+xml"/>
  <Override PartName="/ppt/slides/slide412.xml" ContentType="application/vnd.openxmlformats-officedocument.presentationml.slide+xml"/>
  <Override PartName="/ppt/presentation.xml" ContentType="application/vnd.openxmlformats-officedocument.presentationml.presentation.main+xml"/>
  <Override PartName="/ppt/slides/slide204.xml" ContentType="application/vnd.openxmlformats-officedocument.presentationml.slide+xml"/>
  <Override PartName="/ppt/slides/slide251.xml" ContentType="application/vnd.openxmlformats-officedocument.presentationml.slide+xml"/>
  <Override PartName="/ppt/slides/slide349.xml" ContentType="application/vnd.openxmlformats-officedocument.presentationml.slide+xml"/>
  <Override PartName="/ppt/slides/slide396.xml" ContentType="application/vnd.openxmlformats-officedocument.presentationml.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188.xml" ContentType="application/vnd.openxmlformats-officedocument.presentationml.slide+xml"/>
  <Override PartName="/ppt/slides/slide327.xml" ContentType="application/vnd.openxmlformats-officedocument.presentationml.slide+xml"/>
  <Override PartName="/ppt/slides/slide374.xml" ContentType="application/vnd.openxmlformats-officedocument.presentationml.slide+xml"/>
  <Override PartName="/ppt/slides/slide119.xml" ContentType="application/vnd.openxmlformats-officedocument.presentationml.slide+xml"/>
  <Override PartName="/ppt/slides/slide166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305.xml" ContentType="application/vnd.openxmlformats-officedocument.presentationml.slide+xml"/>
  <Override PartName="/ppt/slides/slide352.xml" ContentType="application/vnd.openxmlformats-officedocument.presentationml.slide+xml"/>
  <Override PartName="/ppt/slides/slide49.xml" ContentType="application/vnd.openxmlformats-officedocument.presentationml.slide+xml"/>
  <Override PartName="/ppt/slides/slide96.xml" ContentType="application/vnd.openxmlformats-officedocument.presentationml.slide+xml"/>
  <Override PartName="/ppt/slides/slide144.xml" ContentType="application/vnd.openxmlformats-officedocument.presentationml.slide+xml"/>
  <Override PartName="/ppt/slides/slide191.xml" ContentType="application/vnd.openxmlformats-officedocument.presentationml.slide+xml"/>
  <Override PartName="/ppt/slides/slide289.xml" ContentType="application/vnd.openxmlformats-officedocument.presentationml.slide+xml"/>
  <Override PartName="/ppt/slides/slide330.xml" ContentType="application/vnd.openxmlformats-officedocument.presentationml.slide+xml"/>
  <Override PartName="/ppt/slides/slide428.xml" ContentType="application/vnd.openxmlformats-officedocument.presentationml.slide+xml"/>
  <Override PartName="/ppt/slides/slide122.xml" ContentType="application/vnd.openxmlformats-officedocument.presentationml.slide+xml"/>
  <Override PartName="/ppt/slides/slide267.xml" ContentType="application/vnd.openxmlformats-officedocument.presentationml.slide+xml"/>
  <Override PartName="/ppt/slides/slide27.xml" ContentType="application/vnd.openxmlformats-officedocument.presentationml.slide+xml"/>
  <Override PartName="/ppt/slides/slide74.xml" ContentType="application/vnd.openxmlformats-officedocument.presentationml.slide+xml"/>
  <Override PartName="/ppt/slides/slide406.xml" ContentType="application/vnd.openxmlformats-officedocument.presentationml.slide+xml"/>
  <Override PartName="/ppt/slideLayouts/slideLayout4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443"/>
  </p:notesMasterIdLst>
  <p:handoutMasterIdLst>
    <p:handoutMasterId r:id="rId444"/>
  </p:handoutMasterIdLst>
  <p:sldIdLst>
    <p:sldId id="3520" r:id="rId3"/>
    <p:sldId id="739" r:id="rId4"/>
    <p:sldId id="3521" r:id="rId5"/>
    <p:sldId id="3522" r:id="rId6"/>
    <p:sldId id="527" r:id="rId7"/>
    <p:sldId id="274" r:id="rId8"/>
    <p:sldId id="2347" r:id="rId9"/>
    <p:sldId id="2350" r:id="rId10"/>
    <p:sldId id="2351" r:id="rId11"/>
    <p:sldId id="2352" r:id="rId12"/>
    <p:sldId id="3405" r:id="rId13"/>
    <p:sldId id="2353" r:id="rId14"/>
    <p:sldId id="2354" r:id="rId15"/>
    <p:sldId id="2355" r:id="rId16"/>
    <p:sldId id="740" r:id="rId17"/>
    <p:sldId id="814" r:id="rId18"/>
    <p:sldId id="3537" r:id="rId19"/>
    <p:sldId id="3526" r:id="rId20"/>
    <p:sldId id="3527" r:id="rId21"/>
    <p:sldId id="3528" r:id="rId22"/>
    <p:sldId id="3529" r:id="rId23"/>
    <p:sldId id="3530" r:id="rId24"/>
    <p:sldId id="3531" r:id="rId25"/>
    <p:sldId id="3532" r:id="rId26"/>
    <p:sldId id="3533" r:id="rId27"/>
    <p:sldId id="3534" r:id="rId28"/>
    <p:sldId id="3535" r:id="rId29"/>
    <p:sldId id="3536" r:id="rId30"/>
    <p:sldId id="3538" r:id="rId31"/>
    <p:sldId id="3539" r:id="rId32"/>
    <p:sldId id="3540" r:id="rId33"/>
    <p:sldId id="3541" r:id="rId34"/>
    <p:sldId id="3819" r:id="rId35"/>
    <p:sldId id="3820" r:id="rId36"/>
    <p:sldId id="3821" r:id="rId37"/>
    <p:sldId id="3822" r:id="rId38"/>
    <p:sldId id="3823" r:id="rId39"/>
    <p:sldId id="3824" r:id="rId40"/>
    <p:sldId id="3825" r:id="rId41"/>
    <p:sldId id="3826" r:id="rId42"/>
    <p:sldId id="3542" r:id="rId43"/>
    <p:sldId id="3543" r:id="rId44"/>
    <p:sldId id="3544" r:id="rId45"/>
    <p:sldId id="3545" r:id="rId46"/>
    <p:sldId id="3546" r:id="rId47"/>
    <p:sldId id="3547" r:id="rId48"/>
    <p:sldId id="3548" r:id="rId49"/>
    <p:sldId id="3549" r:id="rId50"/>
    <p:sldId id="2461" r:id="rId51"/>
    <p:sldId id="2462" r:id="rId52"/>
    <p:sldId id="2465" r:id="rId53"/>
    <p:sldId id="2466" r:id="rId54"/>
    <p:sldId id="2468" r:id="rId55"/>
    <p:sldId id="2469" r:id="rId56"/>
    <p:sldId id="2470" r:id="rId57"/>
    <p:sldId id="2471" r:id="rId58"/>
    <p:sldId id="3551" r:id="rId59"/>
    <p:sldId id="3553" r:id="rId60"/>
    <p:sldId id="3552" r:id="rId61"/>
    <p:sldId id="3554" r:id="rId62"/>
    <p:sldId id="3555" r:id="rId63"/>
    <p:sldId id="3556" r:id="rId64"/>
    <p:sldId id="3557" r:id="rId65"/>
    <p:sldId id="3558" r:id="rId66"/>
    <p:sldId id="3559" r:id="rId67"/>
    <p:sldId id="3560" r:id="rId68"/>
    <p:sldId id="3561" r:id="rId69"/>
    <p:sldId id="3562" r:id="rId70"/>
    <p:sldId id="3563" r:id="rId71"/>
    <p:sldId id="3564" r:id="rId72"/>
    <p:sldId id="3565" r:id="rId73"/>
    <p:sldId id="3566" r:id="rId74"/>
    <p:sldId id="3567" r:id="rId75"/>
    <p:sldId id="3568" r:id="rId76"/>
    <p:sldId id="3569" r:id="rId77"/>
    <p:sldId id="3827" r:id="rId78"/>
    <p:sldId id="3828" r:id="rId79"/>
    <p:sldId id="3829" r:id="rId80"/>
    <p:sldId id="3830" r:id="rId81"/>
    <p:sldId id="3831" r:id="rId82"/>
    <p:sldId id="3832" r:id="rId83"/>
    <p:sldId id="3570" r:id="rId84"/>
    <p:sldId id="3571" r:id="rId85"/>
    <p:sldId id="3572" r:id="rId86"/>
    <p:sldId id="3573" r:id="rId87"/>
    <p:sldId id="3574" r:id="rId88"/>
    <p:sldId id="3575" r:id="rId89"/>
    <p:sldId id="3576" r:id="rId90"/>
    <p:sldId id="3577" r:id="rId91"/>
    <p:sldId id="3002" r:id="rId92"/>
    <p:sldId id="3003" r:id="rId93"/>
    <p:sldId id="3006" r:id="rId94"/>
    <p:sldId id="3007" r:id="rId95"/>
    <p:sldId id="3009" r:id="rId96"/>
    <p:sldId id="3010" r:id="rId97"/>
    <p:sldId id="3011" r:id="rId98"/>
    <p:sldId id="3012" r:id="rId99"/>
    <p:sldId id="3578" r:id="rId100"/>
    <p:sldId id="3587" r:id="rId101"/>
    <p:sldId id="3588" r:id="rId102"/>
    <p:sldId id="3583" r:id="rId103"/>
    <p:sldId id="3579" r:id="rId104"/>
    <p:sldId id="3589" r:id="rId105"/>
    <p:sldId id="3590" r:id="rId106"/>
    <p:sldId id="3591" r:id="rId107"/>
    <p:sldId id="3592" r:id="rId108"/>
    <p:sldId id="3593" r:id="rId109"/>
    <p:sldId id="3594" r:id="rId110"/>
    <p:sldId id="3595" r:id="rId111"/>
    <p:sldId id="3596" r:id="rId112"/>
    <p:sldId id="3597" r:id="rId113"/>
    <p:sldId id="3598" r:id="rId114"/>
    <p:sldId id="3599" r:id="rId115"/>
    <p:sldId id="3600" r:id="rId116"/>
    <p:sldId id="3601" r:id="rId117"/>
    <p:sldId id="3602" r:id="rId118"/>
    <p:sldId id="3603" r:id="rId119"/>
    <p:sldId id="3604" r:id="rId120"/>
    <p:sldId id="3605" r:id="rId121"/>
    <p:sldId id="3606" r:id="rId122"/>
    <p:sldId id="3833" r:id="rId123"/>
    <p:sldId id="3835" r:id="rId124"/>
    <p:sldId id="3836" r:id="rId125"/>
    <p:sldId id="3837" r:id="rId126"/>
    <p:sldId id="3838" r:id="rId127"/>
    <p:sldId id="3839" r:id="rId128"/>
    <p:sldId id="3581" r:id="rId129"/>
    <p:sldId id="3582" r:id="rId130"/>
    <p:sldId id="3607" r:id="rId131"/>
    <p:sldId id="3608" r:id="rId132"/>
    <p:sldId id="3609" r:id="rId133"/>
    <p:sldId id="3610" r:id="rId134"/>
    <p:sldId id="3611" r:id="rId135"/>
    <p:sldId id="3612" r:id="rId136"/>
    <p:sldId id="3237" r:id="rId137"/>
    <p:sldId id="3238" r:id="rId138"/>
    <p:sldId id="3241" r:id="rId139"/>
    <p:sldId id="3242" r:id="rId140"/>
    <p:sldId id="3243" r:id="rId141"/>
    <p:sldId id="3244" r:id="rId142"/>
    <p:sldId id="3245" r:id="rId143"/>
    <p:sldId id="3247" r:id="rId144"/>
    <p:sldId id="3248" r:id="rId145"/>
    <p:sldId id="3617" r:id="rId146"/>
    <p:sldId id="3618" r:id="rId147"/>
    <p:sldId id="3619" r:id="rId148"/>
    <p:sldId id="3613" r:id="rId149"/>
    <p:sldId id="3614" r:id="rId150"/>
    <p:sldId id="3620" r:id="rId151"/>
    <p:sldId id="3621" r:id="rId152"/>
    <p:sldId id="3622" r:id="rId153"/>
    <p:sldId id="3623" r:id="rId154"/>
    <p:sldId id="3624" r:id="rId155"/>
    <p:sldId id="3625" r:id="rId156"/>
    <p:sldId id="3626" r:id="rId157"/>
    <p:sldId id="3627" r:id="rId158"/>
    <p:sldId id="3628" r:id="rId159"/>
    <p:sldId id="3629" r:id="rId160"/>
    <p:sldId id="3630" r:id="rId161"/>
    <p:sldId id="3631" r:id="rId162"/>
    <p:sldId id="3632" r:id="rId163"/>
    <p:sldId id="3633" r:id="rId164"/>
    <p:sldId id="3634" r:id="rId165"/>
    <p:sldId id="3840" r:id="rId166"/>
    <p:sldId id="3841" r:id="rId167"/>
    <p:sldId id="3842" r:id="rId168"/>
    <p:sldId id="3843" r:id="rId169"/>
    <p:sldId id="3844" r:id="rId170"/>
    <p:sldId id="3845" r:id="rId171"/>
    <p:sldId id="3615" r:id="rId172"/>
    <p:sldId id="3616" r:id="rId173"/>
    <p:sldId id="3635" r:id="rId174"/>
    <p:sldId id="3636" r:id="rId175"/>
    <p:sldId id="3637" r:id="rId176"/>
    <p:sldId id="3638" r:id="rId177"/>
    <p:sldId id="3639" r:id="rId178"/>
    <p:sldId id="3640" r:id="rId179"/>
    <p:sldId id="3199" r:id="rId180"/>
    <p:sldId id="3200" r:id="rId181"/>
    <p:sldId id="3203" r:id="rId182"/>
    <p:sldId id="3204" r:id="rId183"/>
    <p:sldId id="3206" r:id="rId184"/>
    <p:sldId id="3207" r:id="rId185"/>
    <p:sldId id="3208" r:id="rId186"/>
    <p:sldId id="3209" r:id="rId187"/>
    <p:sldId id="3641" r:id="rId188"/>
    <p:sldId id="3642" r:id="rId189"/>
    <p:sldId id="3643" r:id="rId190"/>
    <p:sldId id="3646" r:id="rId191"/>
    <p:sldId id="3647" r:id="rId192"/>
    <p:sldId id="3648" r:id="rId193"/>
    <p:sldId id="3649" r:id="rId194"/>
    <p:sldId id="3650" r:id="rId195"/>
    <p:sldId id="3651" r:id="rId196"/>
    <p:sldId id="3652" r:id="rId197"/>
    <p:sldId id="3653" r:id="rId198"/>
    <p:sldId id="3846" r:id="rId199"/>
    <p:sldId id="3847" r:id="rId200"/>
    <p:sldId id="3848" r:id="rId201"/>
    <p:sldId id="3849" r:id="rId202"/>
    <p:sldId id="3850" r:id="rId203"/>
    <p:sldId id="3851" r:id="rId204"/>
    <p:sldId id="3644" r:id="rId205"/>
    <p:sldId id="3645" r:id="rId206"/>
    <p:sldId id="3654" r:id="rId207"/>
    <p:sldId id="3655" r:id="rId208"/>
    <p:sldId id="3656" r:id="rId209"/>
    <p:sldId id="3657" r:id="rId210"/>
    <p:sldId id="3658" r:id="rId211"/>
    <p:sldId id="3659" r:id="rId212"/>
    <p:sldId id="3161" r:id="rId213"/>
    <p:sldId id="3162" r:id="rId214"/>
    <p:sldId id="3165" r:id="rId215"/>
    <p:sldId id="3166" r:id="rId216"/>
    <p:sldId id="3168" r:id="rId217"/>
    <p:sldId id="3852" r:id="rId218"/>
    <p:sldId id="3169" r:id="rId219"/>
    <p:sldId id="3171" r:id="rId220"/>
    <p:sldId id="3665" r:id="rId221"/>
    <p:sldId id="3661" r:id="rId222"/>
    <p:sldId id="3662" r:id="rId223"/>
    <p:sldId id="3666" r:id="rId224"/>
    <p:sldId id="3667" r:id="rId225"/>
    <p:sldId id="3668" r:id="rId226"/>
    <p:sldId id="3669" r:id="rId227"/>
    <p:sldId id="3670" r:id="rId228"/>
    <p:sldId id="3671" r:id="rId229"/>
    <p:sldId id="3672" r:id="rId230"/>
    <p:sldId id="3673" r:id="rId231"/>
    <p:sldId id="3853" r:id="rId232"/>
    <p:sldId id="3854" r:id="rId233"/>
    <p:sldId id="3855" r:id="rId234"/>
    <p:sldId id="3856" r:id="rId235"/>
    <p:sldId id="3857" r:id="rId236"/>
    <p:sldId id="3858" r:id="rId237"/>
    <p:sldId id="3663" r:id="rId238"/>
    <p:sldId id="3664" r:id="rId239"/>
    <p:sldId id="3674" r:id="rId240"/>
    <p:sldId id="3675" r:id="rId241"/>
    <p:sldId id="3676" r:id="rId242"/>
    <p:sldId id="3677" r:id="rId243"/>
    <p:sldId id="3678" r:id="rId244"/>
    <p:sldId id="3679" r:id="rId245"/>
    <p:sldId id="3680" r:id="rId246"/>
    <p:sldId id="3123" r:id="rId247"/>
    <p:sldId id="3133" r:id="rId248"/>
    <p:sldId id="3681" r:id="rId249"/>
    <p:sldId id="3686" r:id="rId250"/>
    <p:sldId id="3687" r:id="rId251"/>
    <p:sldId id="3682" r:id="rId252"/>
    <p:sldId id="3683" r:id="rId253"/>
    <p:sldId id="3688" r:id="rId254"/>
    <p:sldId id="3689" r:id="rId255"/>
    <p:sldId id="3690" r:id="rId256"/>
    <p:sldId id="3691" r:id="rId257"/>
    <p:sldId id="3692" r:id="rId258"/>
    <p:sldId id="3693" r:id="rId259"/>
    <p:sldId id="3694" r:id="rId260"/>
    <p:sldId id="3695" r:id="rId261"/>
    <p:sldId id="3696" r:id="rId262"/>
    <p:sldId id="3697" r:id="rId263"/>
    <p:sldId id="3698" r:id="rId264"/>
    <p:sldId id="3699" r:id="rId265"/>
    <p:sldId id="3700" r:id="rId266"/>
    <p:sldId id="3701" r:id="rId267"/>
    <p:sldId id="3702" r:id="rId268"/>
    <p:sldId id="3703" r:id="rId269"/>
    <p:sldId id="3684" r:id="rId270"/>
    <p:sldId id="3685" r:id="rId271"/>
    <p:sldId id="3704" r:id="rId272"/>
    <p:sldId id="3705" r:id="rId273"/>
    <p:sldId id="3706" r:id="rId274"/>
    <p:sldId id="3707" r:id="rId275"/>
    <p:sldId id="3708" r:id="rId276"/>
    <p:sldId id="3709" r:id="rId277"/>
    <p:sldId id="3710" r:id="rId278"/>
    <p:sldId id="3711" r:id="rId279"/>
    <p:sldId id="3712" r:id="rId280"/>
    <p:sldId id="3085" r:id="rId281"/>
    <p:sldId id="3086" r:id="rId282"/>
    <p:sldId id="3089" r:id="rId283"/>
    <p:sldId id="3090" r:id="rId284"/>
    <p:sldId id="3092" r:id="rId285"/>
    <p:sldId id="3093" r:id="rId286"/>
    <p:sldId id="3095" r:id="rId287"/>
    <p:sldId id="3096" r:id="rId288"/>
    <p:sldId id="3101" r:id="rId289"/>
    <p:sldId id="3102" r:id="rId290"/>
    <p:sldId id="3713" r:id="rId291"/>
    <p:sldId id="3714" r:id="rId292"/>
    <p:sldId id="3715" r:id="rId293"/>
    <p:sldId id="3716" r:id="rId294"/>
    <p:sldId id="3717" r:id="rId295"/>
    <p:sldId id="3718" r:id="rId296"/>
    <p:sldId id="3719" r:id="rId297"/>
    <p:sldId id="3720" r:id="rId298"/>
    <p:sldId id="3721" r:id="rId299"/>
    <p:sldId id="3722" r:id="rId300"/>
    <p:sldId id="3723" r:id="rId301"/>
    <p:sldId id="3726" r:id="rId302"/>
    <p:sldId id="3725" r:id="rId303"/>
    <p:sldId id="3724" r:id="rId304"/>
    <p:sldId id="3861" r:id="rId305"/>
    <p:sldId id="3862" r:id="rId306"/>
    <p:sldId id="3859" r:id="rId307"/>
    <p:sldId id="3860" r:id="rId308"/>
    <p:sldId id="3727" r:id="rId309"/>
    <p:sldId id="3728" r:id="rId310"/>
    <p:sldId id="3729" r:id="rId311"/>
    <p:sldId id="3730" r:id="rId312"/>
    <p:sldId id="3731" r:id="rId313"/>
    <p:sldId id="3732" r:id="rId314"/>
    <p:sldId id="3047" r:id="rId315"/>
    <p:sldId id="3048" r:id="rId316"/>
    <p:sldId id="3051" r:id="rId317"/>
    <p:sldId id="3052" r:id="rId318"/>
    <p:sldId id="3054" r:id="rId319"/>
    <p:sldId id="3055" r:id="rId320"/>
    <p:sldId id="3057" r:id="rId321"/>
    <p:sldId id="3058" r:id="rId322"/>
    <p:sldId id="3059" r:id="rId323"/>
    <p:sldId id="3063" r:id="rId324"/>
    <p:sldId id="3064" r:id="rId325"/>
    <p:sldId id="3735" r:id="rId326"/>
    <p:sldId id="3736" r:id="rId327"/>
    <p:sldId id="3737" r:id="rId328"/>
    <p:sldId id="3738" r:id="rId329"/>
    <p:sldId id="3739" r:id="rId330"/>
    <p:sldId id="3740" r:id="rId331"/>
    <p:sldId id="3741" r:id="rId332"/>
    <p:sldId id="3742" r:id="rId333"/>
    <p:sldId id="3743" r:id="rId334"/>
    <p:sldId id="3746" r:id="rId335"/>
    <p:sldId id="3744" r:id="rId336"/>
    <p:sldId id="3745" r:id="rId337"/>
    <p:sldId id="3749" r:id="rId338"/>
    <p:sldId id="3750" r:id="rId339"/>
    <p:sldId id="3747" r:id="rId340"/>
    <p:sldId id="3748" r:id="rId341"/>
    <p:sldId id="3863" r:id="rId342"/>
    <p:sldId id="3864" r:id="rId343"/>
    <p:sldId id="3865" r:id="rId344"/>
    <p:sldId id="3866" r:id="rId345"/>
    <p:sldId id="3733" r:id="rId346"/>
    <p:sldId id="3734" r:id="rId347"/>
    <p:sldId id="3751" r:id="rId348"/>
    <p:sldId id="3752" r:id="rId349"/>
    <p:sldId id="3753" r:id="rId350"/>
    <p:sldId id="3754" r:id="rId351"/>
    <p:sldId id="3755" r:id="rId352"/>
    <p:sldId id="3756" r:id="rId353"/>
    <p:sldId id="3331" r:id="rId354"/>
    <p:sldId id="3332" r:id="rId355"/>
    <p:sldId id="3335" r:id="rId356"/>
    <p:sldId id="3336" r:id="rId357"/>
    <p:sldId id="3338" r:id="rId358"/>
    <p:sldId id="3339" r:id="rId359"/>
    <p:sldId id="3340" r:id="rId360"/>
    <p:sldId id="3341" r:id="rId361"/>
    <p:sldId id="3342" r:id="rId362"/>
    <p:sldId id="3775" r:id="rId363"/>
    <p:sldId id="3344" r:id="rId364"/>
    <p:sldId id="3345" r:id="rId365"/>
    <p:sldId id="3759" r:id="rId366"/>
    <p:sldId id="3760" r:id="rId367"/>
    <p:sldId id="3761" r:id="rId368"/>
    <p:sldId id="3762" r:id="rId369"/>
    <p:sldId id="3763" r:id="rId370"/>
    <p:sldId id="3764" r:id="rId371"/>
    <p:sldId id="3765" r:id="rId372"/>
    <p:sldId id="3766" r:id="rId373"/>
    <p:sldId id="3767" r:id="rId374"/>
    <p:sldId id="3768" r:id="rId375"/>
    <p:sldId id="3769" r:id="rId376"/>
    <p:sldId id="3770" r:id="rId377"/>
    <p:sldId id="3867" r:id="rId378"/>
    <p:sldId id="3868" r:id="rId379"/>
    <p:sldId id="3869" r:id="rId380"/>
    <p:sldId id="3870" r:id="rId381"/>
    <p:sldId id="3871" r:id="rId382"/>
    <p:sldId id="3757" r:id="rId383"/>
    <p:sldId id="3758" r:id="rId384"/>
    <p:sldId id="3776" r:id="rId385"/>
    <p:sldId id="3777" r:id="rId386"/>
    <p:sldId id="3778" r:id="rId387"/>
    <p:sldId id="3779" r:id="rId388"/>
    <p:sldId id="3780" r:id="rId389"/>
    <p:sldId id="3781" r:id="rId390"/>
    <p:sldId id="3782" r:id="rId391"/>
    <p:sldId id="3297" r:id="rId392"/>
    <p:sldId id="3307" r:id="rId393"/>
    <p:sldId id="3308" r:id="rId394"/>
    <p:sldId id="3310" r:id="rId395"/>
    <p:sldId id="3311" r:id="rId396"/>
    <p:sldId id="3785" r:id="rId397"/>
    <p:sldId id="3786" r:id="rId398"/>
    <p:sldId id="3787" r:id="rId399"/>
    <p:sldId id="3788" r:id="rId400"/>
    <p:sldId id="3789" r:id="rId401"/>
    <p:sldId id="3790" r:id="rId402"/>
    <p:sldId id="3791" r:id="rId403"/>
    <p:sldId id="3792" r:id="rId404"/>
    <p:sldId id="3793" r:id="rId405"/>
    <p:sldId id="3794" r:id="rId406"/>
    <p:sldId id="3795" r:id="rId407"/>
    <p:sldId id="3796" r:id="rId408"/>
    <p:sldId id="3797" r:id="rId409"/>
    <p:sldId id="3798" r:id="rId410"/>
    <p:sldId id="3872" r:id="rId411"/>
    <p:sldId id="3873" r:id="rId412"/>
    <p:sldId id="3874" r:id="rId413"/>
    <p:sldId id="3875" r:id="rId414"/>
    <p:sldId id="3876" r:id="rId415"/>
    <p:sldId id="3877" r:id="rId416"/>
    <p:sldId id="3783" r:id="rId417"/>
    <p:sldId id="3784" r:id="rId418"/>
    <p:sldId id="3799" r:id="rId419"/>
    <p:sldId id="3800" r:id="rId420"/>
    <p:sldId id="3801" r:id="rId421"/>
    <p:sldId id="3802" r:id="rId422"/>
    <p:sldId id="3803" r:id="rId423"/>
    <p:sldId id="3804" r:id="rId424"/>
    <p:sldId id="3373" r:id="rId425"/>
    <p:sldId id="3374" r:id="rId426"/>
    <p:sldId id="3376" r:id="rId427"/>
    <p:sldId id="3397" r:id="rId428"/>
    <p:sldId id="3805" r:id="rId429"/>
    <p:sldId id="3806" r:id="rId430"/>
    <p:sldId id="3807" r:id="rId431"/>
    <p:sldId id="3808" r:id="rId432"/>
    <p:sldId id="3809" r:id="rId433"/>
    <p:sldId id="3810" r:id="rId434"/>
    <p:sldId id="3811" r:id="rId435"/>
    <p:sldId id="3812" r:id="rId436"/>
    <p:sldId id="3814" r:id="rId437"/>
    <p:sldId id="3813" r:id="rId438"/>
    <p:sldId id="3815" r:id="rId439"/>
    <p:sldId id="3816" r:id="rId440"/>
    <p:sldId id="3817" r:id="rId441"/>
    <p:sldId id="3818" r:id="rId442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0000CC"/>
    <a:srgbClr val="FF9933"/>
    <a:srgbClr val="800080"/>
    <a:srgbClr val="003399"/>
    <a:srgbClr val="00CCFF"/>
    <a:srgbClr val="FFFF00"/>
    <a:srgbClr val="CC3300"/>
    <a:srgbClr val="C0504D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9791" autoAdjust="0"/>
    <p:restoredTop sz="92228" autoAdjust="0"/>
  </p:normalViewPr>
  <p:slideViewPr>
    <p:cSldViewPr>
      <p:cViewPr>
        <p:scale>
          <a:sx n="75" d="100"/>
          <a:sy n="75" d="100"/>
        </p:scale>
        <p:origin x="-1674" y="-2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1" d="100"/>
          <a:sy n="61" d="100"/>
        </p:scale>
        <p:origin x="-1428" y="-7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99" Type="http://schemas.openxmlformats.org/officeDocument/2006/relationships/slide" Target="slides/slide297.xml"/><Relationship Id="rId21" Type="http://schemas.openxmlformats.org/officeDocument/2006/relationships/slide" Target="slides/slide19.xml"/><Relationship Id="rId63" Type="http://schemas.openxmlformats.org/officeDocument/2006/relationships/slide" Target="slides/slide61.xml"/><Relationship Id="rId159" Type="http://schemas.openxmlformats.org/officeDocument/2006/relationships/slide" Target="slides/slide157.xml"/><Relationship Id="rId324" Type="http://schemas.openxmlformats.org/officeDocument/2006/relationships/slide" Target="slides/slide322.xml"/><Relationship Id="rId366" Type="http://schemas.openxmlformats.org/officeDocument/2006/relationships/slide" Target="slides/slide364.xml"/><Relationship Id="rId170" Type="http://schemas.openxmlformats.org/officeDocument/2006/relationships/slide" Target="slides/slide168.xml"/><Relationship Id="rId226" Type="http://schemas.openxmlformats.org/officeDocument/2006/relationships/slide" Target="slides/slide224.xml"/><Relationship Id="rId433" Type="http://schemas.openxmlformats.org/officeDocument/2006/relationships/slide" Target="slides/slide431.xml"/><Relationship Id="rId268" Type="http://schemas.openxmlformats.org/officeDocument/2006/relationships/slide" Target="slides/slide266.xml"/><Relationship Id="rId32" Type="http://schemas.openxmlformats.org/officeDocument/2006/relationships/slide" Target="slides/slide30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335" Type="http://schemas.openxmlformats.org/officeDocument/2006/relationships/slide" Target="slides/slide333.xml"/><Relationship Id="rId377" Type="http://schemas.openxmlformats.org/officeDocument/2006/relationships/slide" Target="slides/slide375.xml"/><Relationship Id="rId5" Type="http://schemas.openxmlformats.org/officeDocument/2006/relationships/slide" Target="slides/slide3.xml"/><Relationship Id="rId181" Type="http://schemas.openxmlformats.org/officeDocument/2006/relationships/slide" Target="slides/slide179.xml"/><Relationship Id="rId237" Type="http://schemas.openxmlformats.org/officeDocument/2006/relationships/slide" Target="slides/slide235.xml"/><Relationship Id="rId402" Type="http://schemas.openxmlformats.org/officeDocument/2006/relationships/slide" Target="slides/slide400.xml"/><Relationship Id="rId279" Type="http://schemas.openxmlformats.org/officeDocument/2006/relationships/slide" Target="slides/slide277.xml"/><Relationship Id="rId444" Type="http://schemas.openxmlformats.org/officeDocument/2006/relationships/handoutMaster" Target="handoutMasters/handoutMaster1.xml"/><Relationship Id="rId43" Type="http://schemas.openxmlformats.org/officeDocument/2006/relationships/slide" Target="slides/slide41.xml"/><Relationship Id="rId139" Type="http://schemas.openxmlformats.org/officeDocument/2006/relationships/slide" Target="slides/slide137.xml"/><Relationship Id="rId290" Type="http://schemas.openxmlformats.org/officeDocument/2006/relationships/slide" Target="slides/slide288.xml"/><Relationship Id="rId304" Type="http://schemas.openxmlformats.org/officeDocument/2006/relationships/slide" Target="slides/slide302.xml"/><Relationship Id="rId346" Type="http://schemas.openxmlformats.org/officeDocument/2006/relationships/slide" Target="slides/slide344.xml"/><Relationship Id="rId388" Type="http://schemas.openxmlformats.org/officeDocument/2006/relationships/slide" Target="slides/slide386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92" Type="http://schemas.openxmlformats.org/officeDocument/2006/relationships/slide" Target="slides/slide190.xml"/><Relationship Id="rId206" Type="http://schemas.openxmlformats.org/officeDocument/2006/relationships/slide" Target="slides/slide204.xml"/><Relationship Id="rId413" Type="http://schemas.openxmlformats.org/officeDocument/2006/relationships/slide" Target="slides/slide411.xml"/><Relationship Id="rId248" Type="http://schemas.openxmlformats.org/officeDocument/2006/relationships/slide" Target="slides/slide246.xml"/><Relationship Id="rId12" Type="http://schemas.openxmlformats.org/officeDocument/2006/relationships/slide" Target="slides/slide10.xml"/><Relationship Id="rId108" Type="http://schemas.openxmlformats.org/officeDocument/2006/relationships/slide" Target="slides/slide106.xml"/><Relationship Id="rId315" Type="http://schemas.openxmlformats.org/officeDocument/2006/relationships/slide" Target="slides/slide313.xml"/><Relationship Id="rId357" Type="http://schemas.openxmlformats.org/officeDocument/2006/relationships/slide" Target="slides/slide355.xml"/><Relationship Id="rId54" Type="http://schemas.openxmlformats.org/officeDocument/2006/relationships/slide" Target="slides/slide52.xml"/><Relationship Id="rId75" Type="http://schemas.openxmlformats.org/officeDocument/2006/relationships/slide" Target="slides/slide73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61" Type="http://schemas.openxmlformats.org/officeDocument/2006/relationships/slide" Target="slides/slide159.xml"/><Relationship Id="rId182" Type="http://schemas.openxmlformats.org/officeDocument/2006/relationships/slide" Target="slides/slide180.xml"/><Relationship Id="rId217" Type="http://schemas.openxmlformats.org/officeDocument/2006/relationships/slide" Target="slides/slide215.xml"/><Relationship Id="rId378" Type="http://schemas.openxmlformats.org/officeDocument/2006/relationships/slide" Target="slides/slide376.xml"/><Relationship Id="rId399" Type="http://schemas.openxmlformats.org/officeDocument/2006/relationships/slide" Target="slides/slide397.xml"/><Relationship Id="rId403" Type="http://schemas.openxmlformats.org/officeDocument/2006/relationships/slide" Target="slides/slide401.xml"/><Relationship Id="rId6" Type="http://schemas.openxmlformats.org/officeDocument/2006/relationships/slide" Target="slides/slide4.xml"/><Relationship Id="rId238" Type="http://schemas.openxmlformats.org/officeDocument/2006/relationships/slide" Target="slides/slide236.xml"/><Relationship Id="rId259" Type="http://schemas.openxmlformats.org/officeDocument/2006/relationships/slide" Target="slides/slide257.xml"/><Relationship Id="rId424" Type="http://schemas.openxmlformats.org/officeDocument/2006/relationships/slide" Target="slides/slide422.xml"/><Relationship Id="rId445" Type="http://schemas.openxmlformats.org/officeDocument/2006/relationships/presProps" Target="presProps.xml"/><Relationship Id="rId23" Type="http://schemas.openxmlformats.org/officeDocument/2006/relationships/slide" Target="slides/slide21.xml"/><Relationship Id="rId119" Type="http://schemas.openxmlformats.org/officeDocument/2006/relationships/slide" Target="slides/slide117.xml"/><Relationship Id="rId270" Type="http://schemas.openxmlformats.org/officeDocument/2006/relationships/slide" Target="slides/slide268.xml"/><Relationship Id="rId291" Type="http://schemas.openxmlformats.org/officeDocument/2006/relationships/slide" Target="slides/slide289.xml"/><Relationship Id="rId305" Type="http://schemas.openxmlformats.org/officeDocument/2006/relationships/slide" Target="slides/slide303.xml"/><Relationship Id="rId326" Type="http://schemas.openxmlformats.org/officeDocument/2006/relationships/slide" Target="slides/slide324.xml"/><Relationship Id="rId347" Type="http://schemas.openxmlformats.org/officeDocument/2006/relationships/slide" Target="slides/slide345.xml"/><Relationship Id="rId44" Type="http://schemas.openxmlformats.org/officeDocument/2006/relationships/slide" Target="slides/slide42.xml"/><Relationship Id="rId65" Type="http://schemas.openxmlformats.org/officeDocument/2006/relationships/slide" Target="slides/slide63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51" Type="http://schemas.openxmlformats.org/officeDocument/2006/relationships/slide" Target="slides/slide149.xml"/><Relationship Id="rId368" Type="http://schemas.openxmlformats.org/officeDocument/2006/relationships/slide" Target="slides/slide366.xml"/><Relationship Id="rId389" Type="http://schemas.openxmlformats.org/officeDocument/2006/relationships/slide" Target="slides/slide387.xml"/><Relationship Id="rId172" Type="http://schemas.openxmlformats.org/officeDocument/2006/relationships/slide" Target="slides/slide170.xml"/><Relationship Id="rId193" Type="http://schemas.openxmlformats.org/officeDocument/2006/relationships/slide" Target="slides/slide191.xml"/><Relationship Id="rId207" Type="http://schemas.openxmlformats.org/officeDocument/2006/relationships/slide" Target="slides/slide205.xml"/><Relationship Id="rId228" Type="http://schemas.openxmlformats.org/officeDocument/2006/relationships/slide" Target="slides/slide226.xml"/><Relationship Id="rId249" Type="http://schemas.openxmlformats.org/officeDocument/2006/relationships/slide" Target="slides/slide247.xml"/><Relationship Id="rId414" Type="http://schemas.openxmlformats.org/officeDocument/2006/relationships/slide" Target="slides/slide412.xml"/><Relationship Id="rId435" Type="http://schemas.openxmlformats.org/officeDocument/2006/relationships/slide" Target="slides/slide433.xml"/><Relationship Id="rId13" Type="http://schemas.openxmlformats.org/officeDocument/2006/relationships/slide" Target="slides/slide11.xml"/><Relationship Id="rId109" Type="http://schemas.openxmlformats.org/officeDocument/2006/relationships/slide" Target="slides/slide107.xml"/><Relationship Id="rId260" Type="http://schemas.openxmlformats.org/officeDocument/2006/relationships/slide" Target="slides/slide258.xml"/><Relationship Id="rId281" Type="http://schemas.openxmlformats.org/officeDocument/2006/relationships/slide" Target="slides/slide279.xml"/><Relationship Id="rId316" Type="http://schemas.openxmlformats.org/officeDocument/2006/relationships/slide" Target="slides/slide314.xml"/><Relationship Id="rId337" Type="http://schemas.openxmlformats.org/officeDocument/2006/relationships/slide" Target="slides/slide335.xml"/><Relationship Id="rId34" Type="http://schemas.openxmlformats.org/officeDocument/2006/relationships/slide" Target="slides/slide32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20" Type="http://schemas.openxmlformats.org/officeDocument/2006/relationships/slide" Target="slides/slide118.xml"/><Relationship Id="rId141" Type="http://schemas.openxmlformats.org/officeDocument/2006/relationships/slide" Target="slides/slide139.xml"/><Relationship Id="rId358" Type="http://schemas.openxmlformats.org/officeDocument/2006/relationships/slide" Target="slides/slide356.xml"/><Relationship Id="rId379" Type="http://schemas.openxmlformats.org/officeDocument/2006/relationships/slide" Target="slides/slide377.xml"/><Relationship Id="rId7" Type="http://schemas.openxmlformats.org/officeDocument/2006/relationships/slide" Target="slides/slide5.xml"/><Relationship Id="rId162" Type="http://schemas.openxmlformats.org/officeDocument/2006/relationships/slide" Target="slides/slide160.xml"/><Relationship Id="rId183" Type="http://schemas.openxmlformats.org/officeDocument/2006/relationships/slide" Target="slides/slide181.xml"/><Relationship Id="rId218" Type="http://schemas.openxmlformats.org/officeDocument/2006/relationships/slide" Target="slides/slide216.xml"/><Relationship Id="rId239" Type="http://schemas.openxmlformats.org/officeDocument/2006/relationships/slide" Target="slides/slide237.xml"/><Relationship Id="rId390" Type="http://schemas.openxmlformats.org/officeDocument/2006/relationships/slide" Target="slides/slide388.xml"/><Relationship Id="rId404" Type="http://schemas.openxmlformats.org/officeDocument/2006/relationships/slide" Target="slides/slide402.xml"/><Relationship Id="rId425" Type="http://schemas.openxmlformats.org/officeDocument/2006/relationships/slide" Target="slides/slide423.xml"/><Relationship Id="rId446" Type="http://schemas.openxmlformats.org/officeDocument/2006/relationships/viewProps" Target="viewProps.xml"/><Relationship Id="rId250" Type="http://schemas.openxmlformats.org/officeDocument/2006/relationships/slide" Target="slides/slide248.xml"/><Relationship Id="rId271" Type="http://schemas.openxmlformats.org/officeDocument/2006/relationships/slide" Target="slides/slide269.xml"/><Relationship Id="rId292" Type="http://schemas.openxmlformats.org/officeDocument/2006/relationships/slide" Target="slides/slide290.xml"/><Relationship Id="rId306" Type="http://schemas.openxmlformats.org/officeDocument/2006/relationships/slide" Target="slides/slide304.xml"/><Relationship Id="rId24" Type="http://schemas.openxmlformats.org/officeDocument/2006/relationships/slide" Target="slides/slide22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31" Type="http://schemas.openxmlformats.org/officeDocument/2006/relationships/slide" Target="slides/slide129.xml"/><Relationship Id="rId327" Type="http://schemas.openxmlformats.org/officeDocument/2006/relationships/slide" Target="slides/slide325.xml"/><Relationship Id="rId348" Type="http://schemas.openxmlformats.org/officeDocument/2006/relationships/slide" Target="slides/slide346.xml"/><Relationship Id="rId369" Type="http://schemas.openxmlformats.org/officeDocument/2006/relationships/slide" Target="slides/slide367.xml"/><Relationship Id="rId152" Type="http://schemas.openxmlformats.org/officeDocument/2006/relationships/slide" Target="slides/slide150.xml"/><Relationship Id="rId173" Type="http://schemas.openxmlformats.org/officeDocument/2006/relationships/slide" Target="slides/slide171.xml"/><Relationship Id="rId194" Type="http://schemas.openxmlformats.org/officeDocument/2006/relationships/slide" Target="slides/slide192.xml"/><Relationship Id="rId208" Type="http://schemas.openxmlformats.org/officeDocument/2006/relationships/slide" Target="slides/slide206.xml"/><Relationship Id="rId229" Type="http://schemas.openxmlformats.org/officeDocument/2006/relationships/slide" Target="slides/slide227.xml"/><Relationship Id="rId380" Type="http://schemas.openxmlformats.org/officeDocument/2006/relationships/slide" Target="slides/slide378.xml"/><Relationship Id="rId415" Type="http://schemas.openxmlformats.org/officeDocument/2006/relationships/slide" Target="slides/slide413.xml"/><Relationship Id="rId436" Type="http://schemas.openxmlformats.org/officeDocument/2006/relationships/slide" Target="slides/slide434.xml"/><Relationship Id="rId240" Type="http://schemas.openxmlformats.org/officeDocument/2006/relationships/slide" Target="slides/slide238.xml"/><Relationship Id="rId261" Type="http://schemas.openxmlformats.org/officeDocument/2006/relationships/slide" Target="slides/slide259.xml"/><Relationship Id="rId14" Type="http://schemas.openxmlformats.org/officeDocument/2006/relationships/slide" Target="slides/slide12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282" Type="http://schemas.openxmlformats.org/officeDocument/2006/relationships/slide" Target="slides/slide280.xml"/><Relationship Id="rId317" Type="http://schemas.openxmlformats.org/officeDocument/2006/relationships/slide" Target="slides/slide315.xml"/><Relationship Id="rId338" Type="http://schemas.openxmlformats.org/officeDocument/2006/relationships/slide" Target="slides/slide336.xml"/><Relationship Id="rId359" Type="http://schemas.openxmlformats.org/officeDocument/2006/relationships/slide" Target="slides/slide357.xml"/><Relationship Id="rId8" Type="http://schemas.openxmlformats.org/officeDocument/2006/relationships/slide" Target="slides/slide6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184" Type="http://schemas.openxmlformats.org/officeDocument/2006/relationships/slide" Target="slides/slide182.xml"/><Relationship Id="rId219" Type="http://schemas.openxmlformats.org/officeDocument/2006/relationships/slide" Target="slides/slide217.xml"/><Relationship Id="rId370" Type="http://schemas.openxmlformats.org/officeDocument/2006/relationships/slide" Target="slides/slide368.xml"/><Relationship Id="rId391" Type="http://schemas.openxmlformats.org/officeDocument/2006/relationships/slide" Target="slides/slide389.xml"/><Relationship Id="rId405" Type="http://schemas.openxmlformats.org/officeDocument/2006/relationships/slide" Target="slides/slide403.xml"/><Relationship Id="rId426" Type="http://schemas.openxmlformats.org/officeDocument/2006/relationships/slide" Target="slides/slide424.xml"/><Relationship Id="rId447" Type="http://schemas.openxmlformats.org/officeDocument/2006/relationships/theme" Target="theme/theme1.xml"/><Relationship Id="rId230" Type="http://schemas.openxmlformats.org/officeDocument/2006/relationships/slide" Target="slides/slide228.xml"/><Relationship Id="rId251" Type="http://schemas.openxmlformats.org/officeDocument/2006/relationships/slide" Target="slides/slide249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272" Type="http://schemas.openxmlformats.org/officeDocument/2006/relationships/slide" Target="slides/slide270.xml"/><Relationship Id="rId293" Type="http://schemas.openxmlformats.org/officeDocument/2006/relationships/slide" Target="slides/slide291.xml"/><Relationship Id="rId307" Type="http://schemas.openxmlformats.org/officeDocument/2006/relationships/slide" Target="slides/slide305.xml"/><Relationship Id="rId328" Type="http://schemas.openxmlformats.org/officeDocument/2006/relationships/slide" Target="slides/slide326.xml"/><Relationship Id="rId349" Type="http://schemas.openxmlformats.org/officeDocument/2006/relationships/slide" Target="slides/slide347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74" Type="http://schemas.openxmlformats.org/officeDocument/2006/relationships/slide" Target="slides/slide172.xml"/><Relationship Id="rId195" Type="http://schemas.openxmlformats.org/officeDocument/2006/relationships/slide" Target="slides/slide193.xml"/><Relationship Id="rId209" Type="http://schemas.openxmlformats.org/officeDocument/2006/relationships/slide" Target="slides/slide207.xml"/><Relationship Id="rId360" Type="http://schemas.openxmlformats.org/officeDocument/2006/relationships/slide" Target="slides/slide358.xml"/><Relationship Id="rId381" Type="http://schemas.openxmlformats.org/officeDocument/2006/relationships/slide" Target="slides/slide379.xml"/><Relationship Id="rId416" Type="http://schemas.openxmlformats.org/officeDocument/2006/relationships/slide" Target="slides/slide414.xml"/><Relationship Id="rId220" Type="http://schemas.openxmlformats.org/officeDocument/2006/relationships/slide" Target="slides/slide218.xml"/><Relationship Id="rId241" Type="http://schemas.openxmlformats.org/officeDocument/2006/relationships/slide" Target="slides/slide239.xml"/><Relationship Id="rId437" Type="http://schemas.openxmlformats.org/officeDocument/2006/relationships/slide" Target="slides/slide435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262" Type="http://schemas.openxmlformats.org/officeDocument/2006/relationships/slide" Target="slides/slide260.xml"/><Relationship Id="rId283" Type="http://schemas.openxmlformats.org/officeDocument/2006/relationships/slide" Target="slides/slide281.xml"/><Relationship Id="rId318" Type="http://schemas.openxmlformats.org/officeDocument/2006/relationships/slide" Target="slides/slide316.xml"/><Relationship Id="rId339" Type="http://schemas.openxmlformats.org/officeDocument/2006/relationships/slide" Target="slides/slide337.xml"/><Relationship Id="rId78" Type="http://schemas.openxmlformats.org/officeDocument/2006/relationships/slide" Target="slides/slide76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64" Type="http://schemas.openxmlformats.org/officeDocument/2006/relationships/slide" Target="slides/slide162.xml"/><Relationship Id="rId185" Type="http://schemas.openxmlformats.org/officeDocument/2006/relationships/slide" Target="slides/slide183.xml"/><Relationship Id="rId350" Type="http://schemas.openxmlformats.org/officeDocument/2006/relationships/slide" Target="slides/slide348.xml"/><Relationship Id="rId371" Type="http://schemas.openxmlformats.org/officeDocument/2006/relationships/slide" Target="slides/slide369.xml"/><Relationship Id="rId406" Type="http://schemas.openxmlformats.org/officeDocument/2006/relationships/slide" Target="slides/slide404.xml"/><Relationship Id="rId9" Type="http://schemas.openxmlformats.org/officeDocument/2006/relationships/slide" Target="slides/slide7.xml"/><Relationship Id="rId210" Type="http://schemas.openxmlformats.org/officeDocument/2006/relationships/slide" Target="slides/slide208.xml"/><Relationship Id="rId392" Type="http://schemas.openxmlformats.org/officeDocument/2006/relationships/slide" Target="slides/slide390.xml"/><Relationship Id="rId427" Type="http://schemas.openxmlformats.org/officeDocument/2006/relationships/slide" Target="slides/slide425.xml"/><Relationship Id="rId448" Type="http://schemas.openxmlformats.org/officeDocument/2006/relationships/tableStyles" Target="tableStyles.xml"/><Relationship Id="rId26" Type="http://schemas.openxmlformats.org/officeDocument/2006/relationships/slide" Target="slides/slide24.xml"/><Relationship Id="rId231" Type="http://schemas.openxmlformats.org/officeDocument/2006/relationships/slide" Target="slides/slide229.xml"/><Relationship Id="rId252" Type="http://schemas.openxmlformats.org/officeDocument/2006/relationships/slide" Target="slides/slide250.xml"/><Relationship Id="rId273" Type="http://schemas.openxmlformats.org/officeDocument/2006/relationships/slide" Target="slides/slide271.xml"/><Relationship Id="rId294" Type="http://schemas.openxmlformats.org/officeDocument/2006/relationships/slide" Target="slides/slide292.xml"/><Relationship Id="rId308" Type="http://schemas.openxmlformats.org/officeDocument/2006/relationships/slide" Target="slides/slide306.xml"/><Relationship Id="rId329" Type="http://schemas.openxmlformats.org/officeDocument/2006/relationships/slide" Target="slides/slide327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75" Type="http://schemas.openxmlformats.org/officeDocument/2006/relationships/slide" Target="slides/slide173.xml"/><Relationship Id="rId340" Type="http://schemas.openxmlformats.org/officeDocument/2006/relationships/slide" Target="slides/slide338.xml"/><Relationship Id="rId361" Type="http://schemas.openxmlformats.org/officeDocument/2006/relationships/slide" Target="slides/slide359.xml"/><Relationship Id="rId196" Type="http://schemas.openxmlformats.org/officeDocument/2006/relationships/slide" Target="slides/slide194.xml"/><Relationship Id="rId200" Type="http://schemas.openxmlformats.org/officeDocument/2006/relationships/slide" Target="slides/slide198.xml"/><Relationship Id="rId382" Type="http://schemas.openxmlformats.org/officeDocument/2006/relationships/slide" Target="slides/slide380.xml"/><Relationship Id="rId417" Type="http://schemas.openxmlformats.org/officeDocument/2006/relationships/slide" Target="slides/slide415.xml"/><Relationship Id="rId438" Type="http://schemas.openxmlformats.org/officeDocument/2006/relationships/slide" Target="slides/slide436.xml"/><Relationship Id="rId16" Type="http://schemas.openxmlformats.org/officeDocument/2006/relationships/slide" Target="slides/slide14.xml"/><Relationship Id="rId221" Type="http://schemas.openxmlformats.org/officeDocument/2006/relationships/slide" Target="slides/slide219.xml"/><Relationship Id="rId242" Type="http://schemas.openxmlformats.org/officeDocument/2006/relationships/slide" Target="slides/slide240.xml"/><Relationship Id="rId263" Type="http://schemas.openxmlformats.org/officeDocument/2006/relationships/slide" Target="slides/slide261.xml"/><Relationship Id="rId284" Type="http://schemas.openxmlformats.org/officeDocument/2006/relationships/slide" Target="slides/slide282.xml"/><Relationship Id="rId319" Type="http://schemas.openxmlformats.org/officeDocument/2006/relationships/slide" Target="slides/slide317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slide" Target="slides/slide142.xml"/><Relationship Id="rId330" Type="http://schemas.openxmlformats.org/officeDocument/2006/relationships/slide" Target="slides/slide328.xml"/><Relationship Id="rId90" Type="http://schemas.openxmlformats.org/officeDocument/2006/relationships/slide" Target="slides/slide88.xml"/><Relationship Id="rId165" Type="http://schemas.openxmlformats.org/officeDocument/2006/relationships/slide" Target="slides/slide163.xml"/><Relationship Id="rId186" Type="http://schemas.openxmlformats.org/officeDocument/2006/relationships/slide" Target="slides/slide184.xml"/><Relationship Id="rId351" Type="http://schemas.openxmlformats.org/officeDocument/2006/relationships/slide" Target="slides/slide349.xml"/><Relationship Id="rId372" Type="http://schemas.openxmlformats.org/officeDocument/2006/relationships/slide" Target="slides/slide370.xml"/><Relationship Id="rId393" Type="http://schemas.openxmlformats.org/officeDocument/2006/relationships/slide" Target="slides/slide391.xml"/><Relationship Id="rId407" Type="http://schemas.openxmlformats.org/officeDocument/2006/relationships/slide" Target="slides/slide405.xml"/><Relationship Id="rId428" Type="http://schemas.openxmlformats.org/officeDocument/2006/relationships/slide" Target="slides/slide426.xml"/><Relationship Id="rId211" Type="http://schemas.openxmlformats.org/officeDocument/2006/relationships/slide" Target="slides/slide209.xml"/><Relationship Id="rId232" Type="http://schemas.openxmlformats.org/officeDocument/2006/relationships/slide" Target="slides/slide230.xml"/><Relationship Id="rId253" Type="http://schemas.openxmlformats.org/officeDocument/2006/relationships/slide" Target="slides/slide251.xml"/><Relationship Id="rId274" Type="http://schemas.openxmlformats.org/officeDocument/2006/relationships/slide" Target="slides/slide272.xml"/><Relationship Id="rId295" Type="http://schemas.openxmlformats.org/officeDocument/2006/relationships/slide" Target="slides/slide293.xml"/><Relationship Id="rId309" Type="http://schemas.openxmlformats.org/officeDocument/2006/relationships/slide" Target="slides/slide307.xml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34" Type="http://schemas.openxmlformats.org/officeDocument/2006/relationships/slide" Target="slides/slide132.xml"/><Relationship Id="rId320" Type="http://schemas.openxmlformats.org/officeDocument/2006/relationships/slide" Target="slides/slide318.xml"/><Relationship Id="rId80" Type="http://schemas.openxmlformats.org/officeDocument/2006/relationships/slide" Target="slides/slide78.xml"/><Relationship Id="rId155" Type="http://schemas.openxmlformats.org/officeDocument/2006/relationships/slide" Target="slides/slide153.xml"/><Relationship Id="rId176" Type="http://schemas.openxmlformats.org/officeDocument/2006/relationships/slide" Target="slides/slide174.xml"/><Relationship Id="rId197" Type="http://schemas.openxmlformats.org/officeDocument/2006/relationships/slide" Target="slides/slide195.xml"/><Relationship Id="rId341" Type="http://schemas.openxmlformats.org/officeDocument/2006/relationships/slide" Target="slides/slide339.xml"/><Relationship Id="rId362" Type="http://schemas.openxmlformats.org/officeDocument/2006/relationships/slide" Target="slides/slide360.xml"/><Relationship Id="rId383" Type="http://schemas.openxmlformats.org/officeDocument/2006/relationships/slide" Target="slides/slide381.xml"/><Relationship Id="rId418" Type="http://schemas.openxmlformats.org/officeDocument/2006/relationships/slide" Target="slides/slide416.xml"/><Relationship Id="rId439" Type="http://schemas.openxmlformats.org/officeDocument/2006/relationships/slide" Target="slides/slide437.xml"/><Relationship Id="rId201" Type="http://schemas.openxmlformats.org/officeDocument/2006/relationships/slide" Target="slides/slide199.xml"/><Relationship Id="rId222" Type="http://schemas.openxmlformats.org/officeDocument/2006/relationships/slide" Target="slides/slide220.xml"/><Relationship Id="rId243" Type="http://schemas.openxmlformats.org/officeDocument/2006/relationships/slide" Target="slides/slide241.xml"/><Relationship Id="rId264" Type="http://schemas.openxmlformats.org/officeDocument/2006/relationships/slide" Target="slides/slide262.xml"/><Relationship Id="rId285" Type="http://schemas.openxmlformats.org/officeDocument/2006/relationships/slide" Target="slides/slide283.xml"/><Relationship Id="rId17" Type="http://schemas.openxmlformats.org/officeDocument/2006/relationships/slide" Target="slides/slide15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24" Type="http://schemas.openxmlformats.org/officeDocument/2006/relationships/slide" Target="slides/slide122.xml"/><Relationship Id="rId310" Type="http://schemas.openxmlformats.org/officeDocument/2006/relationships/slide" Target="slides/slide308.xml"/><Relationship Id="rId70" Type="http://schemas.openxmlformats.org/officeDocument/2006/relationships/slide" Target="slides/slide68.xml"/><Relationship Id="rId91" Type="http://schemas.openxmlformats.org/officeDocument/2006/relationships/slide" Target="slides/slide89.xml"/><Relationship Id="rId145" Type="http://schemas.openxmlformats.org/officeDocument/2006/relationships/slide" Target="slides/slide143.xml"/><Relationship Id="rId166" Type="http://schemas.openxmlformats.org/officeDocument/2006/relationships/slide" Target="slides/slide164.xml"/><Relationship Id="rId187" Type="http://schemas.openxmlformats.org/officeDocument/2006/relationships/slide" Target="slides/slide185.xml"/><Relationship Id="rId331" Type="http://schemas.openxmlformats.org/officeDocument/2006/relationships/slide" Target="slides/slide329.xml"/><Relationship Id="rId352" Type="http://schemas.openxmlformats.org/officeDocument/2006/relationships/slide" Target="slides/slide350.xml"/><Relationship Id="rId373" Type="http://schemas.openxmlformats.org/officeDocument/2006/relationships/slide" Target="slides/slide371.xml"/><Relationship Id="rId394" Type="http://schemas.openxmlformats.org/officeDocument/2006/relationships/slide" Target="slides/slide392.xml"/><Relationship Id="rId408" Type="http://schemas.openxmlformats.org/officeDocument/2006/relationships/slide" Target="slides/slide406.xml"/><Relationship Id="rId429" Type="http://schemas.openxmlformats.org/officeDocument/2006/relationships/slide" Target="slides/slide427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0.xml"/><Relationship Id="rId233" Type="http://schemas.openxmlformats.org/officeDocument/2006/relationships/slide" Target="slides/slide231.xml"/><Relationship Id="rId254" Type="http://schemas.openxmlformats.org/officeDocument/2006/relationships/slide" Target="slides/slide252.xml"/><Relationship Id="rId440" Type="http://schemas.openxmlformats.org/officeDocument/2006/relationships/slide" Target="slides/slide438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275" Type="http://schemas.openxmlformats.org/officeDocument/2006/relationships/slide" Target="slides/slide273.xml"/><Relationship Id="rId296" Type="http://schemas.openxmlformats.org/officeDocument/2006/relationships/slide" Target="slides/slide294.xml"/><Relationship Id="rId300" Type="http://schemas.openxmlformats.org/officeDocument/2006/relationships/slide" Target="slides/slide298.xml"/><Relationship Id="rId60" Type="http://schemas.openxmlformats.org/officeDocument/2006/relationships/slide" Target="slides/slide58.xml"/><Relationship Id="rId81" Type="http://schemas.openxmlformats.org/officeDocument/2006/relationships/slide" Target="slides/slide79.xml"/><Relationship Id="rId135" Type="http://schemas.openxmlformats.org/officeDocument/2006/relationships/slide" Target="slides/slide133.xml"/><Relationship Id="rId156" Type="http://schemas.openxmlformats.org/officeDocument/2006/relationships/slide" Target="slides/slide154.xml"/><Relationship Id="rId177" Type="http://schemas.openxmlformats.org/officeDocument/2006/relationships/slide" Target="slides/slide175.xml"/><Relationship Id="rId198" Type="http://schemas.openxmlformats.org/officeDocument/2006/relationships/slide" Target="slides/slide196.xml"/><Relationship Id="rId321" Type="http://schemas.openxmlformats.org/officeDocument/2006/relationships/slide" Target="slides/slide319.xml"/><Relationship Id="rId342" Type="http://schemas.openxmlformats.org/officeDocument/2006/relationships/slide" Target="slides/slide340.xml"/><Relationship Id="rId363" Type="http://schemas.openxmlformats.org/officeDocument/2006/relationships/slide" Target="slides/slide361.xml"/><Relationship Id="rId384" Type="http://schemas.openxmlformats.org/officeDocument/2006/relationships/slide" Target="slides/slide382.xml"/><Relationship Id="rId419" Type="http://schemas.openxmlformats.org/officeDocument/2006/relationships/slide" Target="slides/slide417.xml"/><Relationship Id="rId202" Type="http://schemas.openxmlformats.org/officeDocument/2006/relationships/slide" Target="slides/slide200.xml"/><Relationship Id="rId223" Type="http://schemas.openxmlformats.org/officeDocument/2006/relationships/slide" Target="slides/slide221.xml"/><Relationship Id="rId244" Type="http://schemas.openxmlformats.org/officeDocument/2006/relationships/slide" Target="slides/slide242.xml"/><Relationship Id="rId430" Type="http://schemas.openxmlformats.org/officeDocument/2006/relationships/slide" Target="slides/slide428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265" Type="http://schemas.openxmlformats.org/officeDocument/2006/relationships/slide" Target="slides/slide263.xml"/><Relationship Id="rId286" Type="http://schemas.openxmlformats.org/officeDocument/2006/relationships/slide" Target="slides/slide284.xml"/><Relationship Id="rId50" Type="http://schemas.openxmlformats.org/officeDocument/2006/relationships/slide" Target="slides/slide48.xml"/><Relationship Id="rId104" Type="http://schemas.openxmlformats.org/officeDocument/2006/relationships/slide" Target="slides/slide102.xml"/><Relationship Id="rId125" Type="http://schemas.openxmlformats.org/officeDocument/2006/relationships/slide" Target="slides/slide123.xml"/><Relationship Id="rId146" Type="http://schemas.openxmlformats.org/officeDocument/2006/relationships/slide" Target="slides/slide144.xml"/><Relationship Id="rId167" Type="http://schemas.openxmlformats.org/officeDocument/2006/relationships/slide" Target="slides/slide165.xml"/><Relationship Id="rId188" Type="http://schemas.openxmlformats.org/officeDocument/2006/relationships/slide" Target="slides/slide186.xml"/><Relationship Id="rId311" Type="http://schemas.openxmlformats.org/officeDocument/2006/relationships/slide" Target="slides/slide309.xml"/><Relationship Id="rId332" Type="http://schemas.openxmlformats.org/officeDocument/2006/relationships/slide" Target="slides/slide330.xml"/><Relationship Id="rId353" Type="http://schemas.openxmlformats.org/officeDocument/2006/relationships/slide" Target="slides/slide351.xml"/><Relationship Id="rId374" Type="http://schemas.openxmlformats.org/officeDocument/2006/relationships/slide" Target="slides/slide372.xml"/><Relationship Id="rId395" Type="http://schemas.openxmlformats.org/officeDocument/2006/relationships/slide" Target="slides/slide393.xml"/><Relationship Id="rId409" Type="http://schemas.openxmlformats.org/officeDocument/2006/relationships/slide" Target="slides/slide407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13" Type="http://schemas.openxmlformats.org/officeDocument/2006/relationships/slide" Target="slides/slide211.xml"/><Relationship Id="rId234" Type="http://schemas.openxmlformats.org/officeDocument/2006/relationships/slide" Target="slides/slide232.xml"/><Relationship Id="rId420" Type="http://schemas.openxmlformats.org/officeDocument/2006/relationships/slide" Target="slides/slide41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55" Type="http://schemas.openxmlformats.org/officeDocument/2006/relationships/slide" Target="slides/slide253.xml"/><Relationship Id="rId276" Type="http://schemas.openxmlformats.org/officeDocument/2006/relationships/slide" Target="slides/slide274.xml"/><Relationship Id="rId297" Type="http://schemas.openxmlformats.org/officeDocument/2006/relationships/slide" Target="slides/slide295.xml"/><Relationship Id="rId441" Type="http://schemas.openxmlformats.org/officeDocument/2006/relationships/slide" Target="slides/slide439.xml"/><Relationship Id="rId40" Type="http://schemas.openxmlformats.org/officeDocument/2006/relationships/slide" Target="slides/slide38.xml"/><Relationship Id="rId115" Type="http://schemas.openxmlformats.org/officeDocument/2006/relationships/slide" Target="slides/slide113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178" Type="http://schemas.openxmlformats.org/officeDocument/2006/relationships/slide" Target="slides/slide176.xml"/><Relationship Id="rId301" Type="http://schemas.openxmlformats.org/officeDocument/2006/relationships/slide" Target="slides/slide299.xml"/><Relationship Id="rId322" Type="http://schemas.openxmlformats.org/officeDocument/2006/relationships/slide" Target="slides/slide320.xml"/><Relationship Id="rId343" Type="http://schemas.openxmlformats.org/officeDocument/2006/relationships/slide" Target="slides/slide341.xml"/><Relationship Id="rId364" Type="http://schemas.openxmlformats.org/officeDocument/2006/relationships/slide" Target="slides/slide362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9" Type="http://schemas.openxmlformats.org/officeDocument/2006/relationships/slide" Target="slides/slide197.xml"/><Relationship Id="rId203" Type="http://schemas.openxmlformats.org/officeDocument/2006/relationships/slide" Target="slides/slide201.xml"/><Relationship Id="rId385" Type="http://schemas.openxmlformats.org/officeDocument/2006/relationships/slide" Target="slides/slide383.xml"/><Relationship Id="rId19" Type="http://schemas.openxmlformats.org/officeDocument/2006/relationships/slide" Target="slides/slide17.xml"/><Relationship Id="rId224" Type="http://schemas.openxmlformats.org/officeDocument/2006/relationships/slide" Target="slides/slide222.xml"/><Relationship Id="rId245" Type="http://schemas.openxmlformats.org/officeDocument/2006/relationships/slide" Target="slides/slide243.xml"/><Relationship Id="rId266" Type="http://schemas.openxmlformats.org/officeDocument/2006/relationships/slide" Target="slides/slide264.xml"/><Relationship Id="rId287" Type="http://schemas.openxmlformats.org/officeDocument/2006/relationships/slide" Target="slides/slide285.xml"/><Relationship Id="rId410" Type="http://schemas.openxmlformats.org/officeDocument/2006/relationships/slide" Target="slides/slide408.xml"/><Relationship Id="rId431" Type="http://schemas.openxmlformats.org/officeDocument/2006/relationships/slide" Target="slides/slide429.xml"/><Relationship Id="rId30" Type="http://schemas.openxmlformats.org/officeDocument/2006/relationships/slide" Target="slides/slide2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slide" Target="slides/slide166.xml"/><Relationship Id="rId312" Type="http://schemas.openxmlformats.org/officeDocument/2006/relationships/slide" Target="slides/slide310.xml"/><Relationship Id="rId333" Type="http://schemas.openxmlformats.org/officeDocument/2006/relationships/slide" Target="slides/slide331.xml"/><Relationship Id="rId354" Type="http://schemas.openxmlformats.org/officeDocument/2006/relationships/slide" Target="slides/slide352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189" Type="http://schemas.openxmlformats.org/officeDocument/2006/relationships/slide" Target="slides/slide187.xml"/><Relationship Id="rId375" Type="http://schemas.openxmlformats.org/officeDocument/2006/relationships/slide" Target="slides/slide373.xml"/><Relationship Id="rId396" Type="http://schemas.openxmlformats.org/officeDocument/2006/relationships/slide" Target="slides/slide394.xml"/><Relationship Id="rId3" Type="http://schemas.openxmlformats.org/officeDocument/2006/relationships/slide" Target="slides/slide1.xml"/><Relationship Id="rId214" Type="http://schemas.openxmlformats.org/officeDocument/2006/relationships/slide" Target="slides/slide212.xml"/><Relationship Id="rId235" Type="http://schemas.openxmlformats.org/officeDocument/2006/relationships/slide" Target="slides/slide233.xml"/><Relationship Id="rId256" Type="http://schemas.openxmlformats.org/officeDocument/2006/relationships/slide" Target="slides/slide254.xml"/><Relationship Id="rId277" Type="http://schemas.openxmlformats.org/officeDocument/2006/relationships/slide" Target="slides/slide275.xml"/><Relationship Id="rId298" Type="http://schemas.openxmlformats.org/officeDocument/2006/relationships/slide" Target="slides/slide296.xml"/><Relationship Id="rId400" Type="http://schemas.openxmlformats.org/officeDocument/2006/relationships/slide" Target="slides/slide398.xml"/><Relationship Id="rId421" Type="http://schemas.openxmlformats.org/officeDocument/2006/relationships/slide" Target="slides/slide419.xml"/><Relationship Id="rId442" Type="http://schemas.openxmlformats.org/officeDocument/2006/relationships/slide" Target="slides/slide440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302" Type="http://schemas.openxmlformats.org/officeDocument/2006/relationships/slide" Target="slides/slide300.xml"/><Relationship Id="rId323" Type="http://schemas.openxmlformats.org/officeDocument/2006/relationships/slide" Target="slides/slide321.xml"/><Relationship Id="rId344" Type="http://schemas.openxmlformats.org/officeDocument/2006/relationships/slide" Target="slides/slide342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179" Type="http://schemas.openxmlformats.org/officeDocument/2006/relationships/slide" Target="slides/slide177.xml"/><Relationship Id="rId365" Type="http://schemas.openxmlformats.org/officeDocument/2006/relationships/slide" Target="slides/slide363.xml"/><Relationship Id="rId386" Type="http://schemas.openxmlformats.org/officeDocument/2006/relationships/slide" Target="slides/slide384.xml"/><Relationship Id="rId190" Type="http://schemas.openxmlformats.org/officeDocument/2006/relationships/slide" Target="slides/slide188.xml"/><Relationship Id="rId204" Type="http://schemas.openxmlformats.org/officeDocument/2006/relationships/slide" Target="slides/slide202.xml"/><Relationship Id="rId225" Type="http://schemas.openxmlformats.org/officeDocument/2006/relationships/slide" Target="slides/slide223.xml"/><Relationship Id="rId246" Type="http://schemas.openxmlformats.org/officeDocument/2006/relationships/slide" Target="slides/slide244.xml"/><Relationship Id="rId267" Type="http://schemas.openxmlformats.org/officeDocument/2006/relationships/slide" Target="slides/slide265.xml"/><Relationship Id="rId288" Type="http://schemas.openxmlformats.org/officeDocument/2006/relationships/slide" Target="slides/slide286.xml"/><Relationship Id="rId411" Type="http://schemas.openxmlformats.org/officeDocument/2006/relationships/slide" Target="slides/slide409.xml"/><Relationship Id="rId432" Type="http://schemas.openxmlformats.org/officeDocument/2006/relationships/slide" Target="slides/slide430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313" Type="http://schemas.openxmlformats.org/officeDocument/2006/relationships/slide" Target="slides/slide31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94" Type="http://schemas.openxmlformats.org/officeDocument/2006/relationships/slide" Target="slides/slide92.xml"/><Relationship Id="rId148" Type="http://schemas.openxmlformats.org/officeDocument/2006/relationships/slide" Target="slides/slide146.xml"/><Relationship Id="rId169" Type="http://schemas.openxmlformats.org/officeDocument/2006/relationships/slide" Target="slides/slide167.xml"/><Relationship Id="rId334" Type="http://schemas.openxmlformats.org/officeDocument/2006/relationships/slide" Target="slides/slide332.xml"/><Relationship Id="rId355" Type="http://schemas.openxmlformats.org/officeDocument/2006/relationships/slide" Target="slides/slide353.xml"/><Relationship Id="rId376" Type="http://schemas.openxmlformats.org/officeDocument/2006/relationships/slide" Target="slides/slide374.xml"/><Relationship Id="rId397" Type="http://schemas.openxmlformats.org/officeDocument/2006/relationships/slide" Target="slides/slide395.xml"/><Relationship Id="rId4" Type="http://schemas.openxmlformats.org/officeDocument/2006/relationships/slide" Target="slides/slide2.xml"/><Relationship Id="rId180" Type="http://schemas.openxmlformats.org/officeDocument/2006/relationships/slide" Target="slides/slide178.xml"/><Relationship Id="rId215" Type="http://schemas.openxmlformats.org/officeDocument/2006/relationships/slide" Target="slides/slide213.xml"/><Relationship Id="rId236" Type="http://schemas.openxmlformats.org/officeDocument/2006/relationships/slide" Target="slides/slide234.xml"/><Relationship Id="rId257" Type="http://schemas.openxmlformats.org/officeDocument/2006/relationships/slide" Target="slides/slide255.xml"/><Relationship Id="rId278" Type="http://schemas.openxmlformats.org/officeDocument/2006/relationships/slide" Target="slides/slide276.xml"/><Relationship Id="rId401" Type="http://schemas.openxmlformats.org/officeDocument/2006/relationships/slide" Target="slides/slide399.xml"/><Relationship Id="rId422" Type="http://schemas.openxmlformats.org/officeDocument/2006/relationships/slide" Target="slides/slide420.xml"/><Relationship Id="rId443" Type="http://schemas.openxmlformats.org/officeDocument/2006/relationships/notesMaster" Target="notesMasters/notesMaster1.xml"/><Relationship Id="rId303" Type="http://schemas.openxmlformats.org/officeDocument/2006/relationships/slide" Target="slides/slide301.xml"/><Relationship Id="rId42" Type="http://schemas.openxmlformats.org/officeDocument/2006/relationships/slide" Target="slides/slide40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345" Type="http://schemas.openxmlformats.org/officeDocument/2006/relationships/slide" Target="slides/slide343.xml"/><Relationship Id="rId387" Type="http://schemas.openxmlformats.org/officeDocument/2006/relationships/slide" Target="slides/slide385.xml"/><Relationship Id="rId191" Type="http://schemas.openxmlformats.org/officeDocument/2006/relationships/slide" Target="slides/slide189.xml"/><Relationship Id="rId205" Type="http://schemas.openxmlformats.org/officeDocument/2006/relationships/slide" Target="slides/slide203.xml"/><Relationship Id="rId247" Type="http://schemas.openxmlformats.org/officeDocument/2006/relationships/slide" Target="slides/slide245.xml"/><Relationship Id="rId412" Type="http://schemas.openxmlformats.org/officeDocument/2006/relationships/slide" Target="slides/slide410.xml"/><Relationship Id="rId107" Type="http://schemas.openxmlformats.org/officeDocument/2006/relationships/slide" Target="slides/slide105.xml"/><Relationship Id="rId289" Type="http://schemas.openxmlformats.org/officeDocument/2006/relationships/slide" Target="slides/slide287.xml"/><Relationship Id="rId11" Type="http://schemas.openxmlformats.org/officeDocument/2006/relationships/slide" Target="slides/slide9.xml"/><Relationship Id="rId53" Type="http://schemas.openxmlformats.org/officeDocument/2006/relationships/slide" Target="slides/slide51.xml"/><Relationship Id="rId149" Type="http://schemas.openxmlformats.org/officeDocument/2006/relationships/slide" Target="slides/slide147.xml"/><Relationship Id="rId314" Type="http://schemas.openxmlformats.org/officeDocument/2006/relationships/slide" Target="slides/slide312.xml"/><Relationship Id="rId356" Type="http://schemas.openxmlformats.org/officeDocument/2006/relationships/slide" Target="slides/slide354.xml"/><Relationship Id="rId398" Type="http://schemas.openxmlformats.org/officeDocument/2006/relationships/slide" Target="slides/slide396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216" Type="http://schemas.openxmlformats.org/officeDocument/2006/relationships/slide" Target="slides/slide214.xml"/><Relationship Id="rId423" Type="http://schemas.openxmlformats.org/officeDocument/2006/relationships/slide" Target="slides/slide421.xml"/><Relationship Id="rId258" Type="http://schemas.openxmlformats.org/officeDocument/2006/relationships/slide" Target="slides/slide256.xml"/><Relationship Id="rId22" Type="http://schemas.openxmlformats.org/officeDocument/2006/relationships/slide" Target="slides/slide20.xml"/><Relationship Id="rId64" Type="http://schemas.openxmlformats.org/officeDocument/2006/relationships/slide" Target="slides/slide62.xml"/><Relationship Id="rId118" Type="http://schemas.openxmlformats.org/officeDocument/2006/relationships/slide" Target="slides/slide116.xml"/><Relationship Id="rId325" Type="http://schemas.openxmlformats.org/officeDocument/2006/relationships/slide" Target="slides/slide323.xml"/><Relationship Id="rId367" Type="http://schemas.openxmlformats.org/officeDocument/2006/relationships/slide" Target="slides/slide365.xml"/><Relationship Id="rId171" Type="http://schemas.openxmlformats.org/officeDocument/2006/relationships/slide" Target="slides/slide169.xml"/><Relationship Id="rId227" Type="http://schemas.openxmlformats.org/officeDocument/2006/relationships/slide" Target="slides/slide225.xml"/><Relationship Id="rId269" Type="http://schemas.openxmlformats.org/officeDocument/2006/relationships/slide" Target="slides/slide267.xml"/><Relationship Id="rId434" Type="http://schemas.openxmlformats.org/officeDocument/2006/relationships/slide" Target="slides/slide432.xml"/><Relationship Id="rId33" Type="http://schemas.openxmlformats.org/officeDocument/2006/relationships/slide" Target="slides/slide31.xml"/><Relationship Id="rId129" Type="http://schemas.openxmlformats.org/officeDocument/2006/relationships/slide" Target="slides/slide127.xml"/><Relationship Id="rId280" Type="http://schemas.openxmlformats.org/officeDocument/2006/relationships/slide" Target="slides/slide278.xml"/><Relationship Id="rId336" Type="http://schemas.openxmlformats.org/officeDocument/2006/relationships/slide" Target="slides/slide33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1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1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1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1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1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1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1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1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1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1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1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1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1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emf"/><Relationship Id="rId1" Type="http://schemas.openxmlformats.org/officeDocument/2006/relationships/image" Target="../media/image143.emf"/></Relationships>
</file>

<file path=ppt/drawings/_rels/vmlDrawing1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5.emf"/></Relationships>
</file>

<file path=ppt/drawings/_rels/vmlDrawing1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/Relationships>
</file>

<file path=ppt/drawings/_rels/vmlDrawing1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1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1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0.emf"/></Relationships>
</file>

<file path=ppt/drawings/_rels/vmlDrawing1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1.emf"/></Relationships>
</file>

<file path=ppt/drawings/_rels/vmlDrawing1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2.emf"/></Relationships>
</file>

<file path=ppt/drawings/_rels/vmlDrawing1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3.emf"/></Relationships>
</file>

<file path=ppt/drawings/_rels/vmlDrawing1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4.emf"/></Relationships>
</file>

<file path=ppt/drawings/_rels/vmlDrawing1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5.emf"/></Relationships>
</file>

<file path=ppt/drawings/_rels/vmlDrawing1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6.emf"/></Relationships>
</file>

<file path=ppt/drawings/_rels/vmlDrawing1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7.emf"/></Relationships>
</file>

<file path=ppt/drawings/_rels/vmlDrawing1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9.emf"/></Relationships>
</file>

<file path=ppt/drawings/_rels/vmlDrawing1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0.emf"/></Relationships>
</file>

<file path=ppt/drawings/_rels/vmlDrawing1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1.emf"/></Relationships>
</file>

<file path=ppt/drawings/_rels/vmlDrawing1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2.emf"/></Relationships>
</file>

<file path=ppt/drawings/_rels/vmlDrawing1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3.emf"/></Relationships>
</file>

<file path=ppt/drawings/_rels/vmlDrawing1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4.emf"/></Relationships>
</file>

<file path=ppt/drawings/_rels/vmlDrawing1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5.emf"/></Relationships>
</file>

<file path=ppt/drawings/_rels/vmlDrawing1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6.emf"/></Relationships>
</file>

<file path=ppt/drawings/_rels/vmlDrawing1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7.emf"/></Relationships>
</file>

<file path=ppt/drawings/_rels/vmlDrawing1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9.emf"/></Relationships>
</file>

<file path=ppt/drawings/_rels/vmlDrawing1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0.emf"/></Relationships>
</file>

<file path=ppt/drawings/_rels/vmlDrawing1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1.emf"/></Relationships>
</file>

<file path=ppt/drawings/_rels/vmlDrawing1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2.emf"/></Relationships>
</file>

<file path=ppt/drawings/_rels/vmlDrawing1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3.emf"/></Relationships>
</file>

<file path=ppt/drawings/_rels/vmlDrawing1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4.emf"/></Relationships>
</file>

<file path=ppt/drawings/_rels/vmlDrawing1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5.emf"/></Relationships>
</file>

<file path=ppt/drawings/_rels/vmlDrawing1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6.emf"/></Relationships>
</file>

<file path=ppt/drawings/_rels/vmlDrawing1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7.emf"/></Relationships>
</file>

<file path=ppt/drawings/_rels/vmlDrawing1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8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9.emf"/></Relationships>
</file>

<file path=ppt/drawings/_rels/vmlDrawing1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0.emf"/></Relationships>
</file>

<file path=ppt/drawings/_rels/vmlDrawing1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1.emf"/></Relationships>
</file>

<file path=ppt/drawings/_rels/vmlDrawing1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2.emf"/></Relationships>
</file>

<file path=ppt/drawings/_rels/vmlDrawing1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3.emf"/></Relationships>
</file>

<file path=ppt/drawings/_rels/vmlDrawing1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4.emf"/></Relationships>
</file>

<file path=ppt/drawings/_rels/vmlDrawing17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6.emf"/><Relationship Id="rId1" Type="http://schemas.openxmlformats.org/officeDocument/2006/relationships/image" Target="../media/image185.emf"/></Relationships>
</file>

<file path=ppt/drawings/_rels/vmlDrawing1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7.emf"/></Relationships>
</file>

<file path=ppt/drawings/_rels/vmlDrawing1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8.emf"/></Relationships>
</file>

<file path=ppt/drawings/_rels/vmlDrawing1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9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0.emf"/></Relationships>
</file>

<file path=ppt/drawings/_rels/vmlDrawing1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1.emf"/></Relationships>
</file>

<file path=ppt/drawings/_rels/vmlDrawing1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2.emf"/></Relationships>
</file>

<file path=ppt/drawings/_rels/vmlDrawing1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3.emf"/></Relationships>
</file>

<file path=ppt/drawings/_rels/vmlDrawing1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4.emf"/></Relationships>
</file>

<file path=ppt/drawings/_rels/vmlDrawing1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5.emf"/></Relationships>
</file>

<file path=ppt/drawings/_rels/vmlDrawing1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6.emf"/></Relationships>
</file>

<file path=ppt/drawings/_rels/vmlDrawing1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7.emf"/></Relationships>
</file>

<file path=ppt/drawings/_rels/vmlDrawing1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8.emf"/></Relationships>
</file>

<file path=ppt/drawings/_rels/vmlDrawing1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0.emf"/></Relationships>
</file>

<file path=ppt/drawings/_rels/vmlDrawing1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1.emf"/></Relationships>
</file>

<file path=ppt/drawings/_rels/vmlDrawing1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2.emf"/></Relationships>
</file>

<file path=ppt/drawings/_rels/vmlDrawing1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3.emf"/></Relationships>
</file>

<file path=ppt/drawings/_rels/vmlDrawing1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4.emf"/></Relationships>
</file>

<file path=ppt/drawings/_rels/vmlDrawing1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5.emf"/></Relationships>
</file>

<file path=ppt/drawings/_rels/vmlDrawing1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6.emf"/></Relationships>
</file>

<file path=ppt/drawings/_rels/vmlDrawing1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7.emf"/></Relationships>
</file>

<file path=ppt/drawings/_rels/vmlDrawing1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8.emf"/></Relationships>
</file>

<file path=ppt/drawings/_rels/vmlDrawing1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0.emf"/></Relationships>
</file>

<file path=ppt/drawings/_rels/vmlDrawing2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1.emf"/></Relationships>
</file>

<file path=ppt/drawings/_rels/vmlDrawing2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2.emf"/></Relationships>
</file>

<file path=ppt/drawings/_rels/vmlDrawing2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3.emf"/></Relationships>
</file>

<file path=ppt/drawings/_rels/vmlDrawing2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4.emf"/></Relationships>
</file>

<file path=ppt/drawings/_rels/vmlDrawing2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5.emf"/></Relationships>
</file>

<file path=ppt/drawings/_rels/vmlDrawing2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6.emf"/></Relationships>
</file>

<file path=ppt/drawings/_rels/vmlDrawing2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7.emf"/></Relationships>
</file>

<file path=ppt/drawings/_rels/vmlDrawing2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8.emf"/></Relationships>
</file>

<file path=ppt/drawings/_rels/vmlDrawing2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9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0.emf"/></Relationships>
</file>

<file path=ppt/drawings/_rels/vmlDrawing2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1.emf"/></Relationships>
</file>

<file path=ppt/drawings/_rels/vmlDrawing2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2.emf"/></Relationships>
</file>

<file path=ppt/drawings/_rels/vmlDrawing2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3.emf"/></Relationships>
</file>

<file path=ppt/drawings/_rels/vmlDrawing2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4.emf"/></Relationships>
</file>

<file path=ppt/drawings/_rels/vmlDrawing2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5.emf"/></Relationships>
</file>

<file path=ppt/drawings/_rels/vmlDrawing2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6.emf"/></Relationships>
</file>

<file path=ppt/drawings/_rels/vmlDrawing2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7.emf"/></Relationships>
</file>

<file path=ppt/drawings/_rels/vmlDrawing2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8.emf"/></Relationships>
</file>

<file path=ppt/drawings/_rels/vmlDrawing2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0.emf"/></Relationships>
</file>

<file path=ppt/drawings/_rels/vmlDrawing2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1.emf"/></Relationships>
</file>

<file path=ppt/drawings/_rels/vmlDrawing2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2.emf"/></Relationships>
</file>

<file path=ppt/drawings/_rels/vmlDrawing2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3.emf"/></Relationships>
</file>

<file path=ppt/drawings/_rels/vmlDrawing2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4.emf"/></Relationships>
</file>

<file path=ppt/drawings/_rels/vmlDrawing2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5.emf"/></Relationships>
</file>

<file path=ppt/drawings/_rels/vmlDrawing2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6.emf"/></Relationships>
</file>

<file path=ppt/drawings/_rels/vmlDrawing2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7.emf"/></Relationships>
</file>

<file path=ppt/drawings/_rels/vmlDrawing2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8.emf"/></Relationships>
</file>

<file path=ppt/drawings/_rels/vmlDrawing2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9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0.emf"/></Relationships>
</file>

<file path=ppt/drawings/_rels/vmlDrawing2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1.emf"/></Relationships>
</file>

<file path=ppt/drawings/_rels/vmlDrawing2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2.emf"/></Relationships>
</file>

<file path=ppt/drawings/_rels/vmlDrawing2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3.emf"/></Relationships>
</file>

<file path=ppt/drawings/_rels/vmlDrawing2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4.emf"/></Relationships>
</file>

<file path=ppt/drawings/_rels/vmlDrawing2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7.emf"/><Relationship Id="rId2" Type="http://schemas.openxmlformats.org/officeDocument/2006/relationships/image" Target="../media/image246.emf"/><Relationship Id="rId1" Type="http://schemas.openxmlformats.org/officeDocument/2006/relationships/image" Target="../media/image245.emf"/></Relationships>
</file>

<file path=ppt/drawings/_rels/vmlDrawing2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8.emf"/></Relationships>
</file>

<file path=ppt/drawings/_rels/vmlDrawing2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9.emf"/></Relationships>
</file>

<file path=ppt/drawings/_rels/vmlDrawing2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0.emf"/></Relationships>
</file>

<file path=ppt/drawings/_rels/vmlDrawing2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2.emf"/></Relationships>
</file>

<file path=ppt/drawings/_rels/vmlDrawing2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3.emf"/></Relationships>
</file>

<file path=ppt/drawings/_rels/vmlDrawing2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4.emf"/></Relationships>
</file>

<file path=ppt/drawings/_rels/vmlDrawing2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5.emf"/></Relationships>
</file>

<file path=ppt/drawings/_rels/vmlDrawing2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6.emf"/></Relationships>
</file>

<file path=ppt/drawings/_rels/vmlDrawing2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7.emf"/></Relationships>
</file>

<file path=ppt/drawings/_rels/vmlDrawing2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8.emf"/></Relationships>
</file>

<file path=ppt/drawings/_rels/vmlDrawing2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9.emf"/></Relationships>
</file>

<file path=ppt/drawings/_rels/vmlDrawing2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0.emf"/></Relationships>
</file>

<file path=ppt/drawings/_rels/vmlDrawing2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2.emf"/></Relationships>
</file>

<file path=ppt/drawings/_rels/vmlDrawing2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3.emf"/></Relationships>
</file>

<file path=ppt/drawings/_rels/vmlDrawing2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4.emf"/></Relationships>
</file>

<file path=ppt/drawings/_rels/vmlDrawing2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5.emf"/></Relationships>
</file>

<file path=ppt/drawings/_rels/vmlDrawing2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6.emf"/></Relationships>
</file>

<file path=ppt/drawings/_rels/vmlDrawing2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7.emf"/></Relationships>
</file>

<file path=ppt/drawings/_rels/vmlDrawing2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8.emf"/></Relationships>
</file>

<file path=ppt/drawings/_rels/vmlDrawing2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9.emf"/></Relationships>
</file>

<file path=ppt/drawings/_rels/vmlDrawing2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0.emf"/></Relationships>
</file>

<file path=ppt/drawings/_rels/vmlDrawing2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2.emf"/></Relationships>
</file>

<file path=ppt/drawings/_rels/vmlDrawing2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3.emf"/></Relationships>
</file>

<file path=ppt/drawings/_rels/vmlDrawing2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4.emf"/></Relationships>
</file>

<file path=ppt/drawings/_rels/vmlDrawing2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5.emf"/></Relationships>
</file>

<file path=ppt/drawings/_rels/vmlDrawing2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6.emf"/></Relationships>
</file>

<file path=ppt/drawings/_rels/vmlDrawing2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7.emf"/></Relationships>
</file>

<file path=ppt/drawings/_rels/vmlDrawing2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8.emf"/></Relationships>
</file>

<file path=ppt/drawings/_rels/vmlDrawing2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9.emf"/></Relationships>
</file>

<file path=ppt/drawings/_rels/vmlDrawing2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0.emf"/></Relationships>
</file>

<file path=ppt/drawings/_rels/vmlDrawing2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2.emf"/></Relationships>
</file>

<file path=ppt/drawings/_rels/vmlDrawing2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3.emf"/></Relationships>
</file>

<file path=ppt/drawings/_rels/vmlDrawing2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4.emf"/></Relationships>
</file>

<file path=ppt/drawings/_rels/vmlDrawing2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5.emf"/></Relationships>
</file>

<file path=ppt/drawings/_rels/vmlDrawing2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6.emf"/></Relationships>
</file>

<file path=ppt/drawings/_rels/vmlDrawing2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7.emf"/></Relationships>
</file>

<file path=ppt/drawings/_rels/vmlDrawing2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8.emf"/></Relationships>
</file>

<file path=ppt/drawings/_rels/vmlDrawing2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9.emf"/></Relationships>
</file>

<file path=ppt/drawings/_rels/vmlDrawing2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0.emf"/></Relationships>
</file>

<file path=ppt/drawings/_rels/vmlDrawing2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2.emf"/></Relationships>
</file>

<file path=ppt/drawings/_rels/vmlDrawing2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3.emf"/></Relationships>
</file>

<file path=ppt/drawings/_rels/vmlDrawing2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4.emf"/></Relationships>
</file>

<file path=ppt/drawings/_rels/vmlDrawing2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5.emf"/></Relationships>
</file>

<file path=ppt/drawings/_rels/vmlDrawing2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6.emf"/></Relationships>
</file>

<file path=ppt/drawings/_rels/vmlDrawing2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7.emf"/></Relationships>
</file>

<file path=ppt/drawings/_rels/vmlDrawing2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8.emf"/></Relationships>
</file>

<file path=ppt/drawings/_rels/vmlDrawing2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9.emf"/></Relationships>
</file>

<file path=ppt/drawings/_rels/vmlDrawing2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0.emf"/></Relationships>
</file>

<file path=ppt/drawings/_rels/vmlDrawing2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2.emf"/></Relationships>
</file>

<file path=ppt/drawings/_rels/vmlDrawing2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3.emf"/></Relationships>
</file>

<file path=ppt/drawings/_rels/vmlDrawing2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4.emf"/></Relationships>
</file>

<file path=ppt/drawings/_rels/vmlDrawing2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5.emf"/></Relationships>
</file>

<file path=ppt/drawings/_rels/vmlDrawing2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6.emf"/></Relationships>
</file>

<file path=ppt/drawings/_rels/vmlDrawing2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7.emf"/></Relationships>
</file>

<file path=ppt/drawings/_rels/vmlDrawing2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8.emf"/></Relationships>
</file>

<file path=ppt/drawings/_rels/vmlDrawing2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9.emf"/></Relationships>
</file>

<file path=ppt/drawings/_rels/vmlDrawing2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0.emf"/></Relationships>
</file>

<file path=ppt/drawings/_rels/vmlDrawing2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2.emf"/></Relationships>
</file>

<file path=ppt/drawings/_rels/vmlDrawing3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3.emf"/></Relationships>
</file>

<file path=ppt/drawings/_rels/vmlDrawing3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4.emf"/></Relationships>
</file>

<file path=ppt/drawings/_rels/vmlDrawing3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5.emf"/></Relationships>
</file>

<file path=ppt/drawings/_rels/vmlDrawing3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6.emf"/></Relationships>
</file>

<file path=ppt/drawings/_rels/vmlDrawing3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7.emf"/></Relationships>
</file>

<file path=ppt/drawings/_rels/vmlDrawing30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9.emf"/><Relationship Id="rId1" Type="http://schemas.openxmlformats.org/officeDocument/2006/relationships/image" Target="../media/image318.emf"/></Relationships>
</file>

<file path=ppt/drawings/_rels/vmlDrawing30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1.emf"/><Relationship Id="rId1" Type="http://schemas.openxmlformats.org/officeDocument/2006/relationships/image" Target="../media/image320.emf"/></Relationships>
</file>

<file path=ppt/drawings/_rels/vmlDrawing3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2.emf"/></Relationships>
</file>

<file path=ppt/drawings/_rels/vmlDrawing3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3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4.emf"/></Relationships>
</file>

<file path=ppt/drawings/_rels/vmlDrawing3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5.emf"/></Relationships>
</file>

<file path=ppt/drawings/_rels/vmlDrawing3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6.emf"/></Relationships>
</file>

<file path=ppt/drawings/_rels/vmlDrawing3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7.emf"/></Relationships>
</file>

<file path=ppt/drawings/_rels/vmlDrawing3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8.emf"/></Relationships>
</file>

<file path=ppt/drawings/_rels/vmlDrawing3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9.emf"/></Relationships>
</file>

<file path=ppt/drawings/_rels/vmlDrawing3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0.emf"/></Relationships>
</file>

<file path=ppt/drawings/_rels/vmlDrawing3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1.emf"/></Relationships>
</file>

<file path=ppt/drawings/_rels/vmlDrawing3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2.emf"/></Relationships>
</file>

<file path=ppt/drawings/_rels/vmlDrawing3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3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4.emf"/></Relationships>
</file>

<file path=ppt/drawings/_rels/vmlDrawing3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5.emf"/></Relationships>
</file>

<file path=ppt/drawings/_rels/vmlDrawing3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6.emf"/></Relationships>
</file>

<file path=ppt/drawings/_rels/vmlDrawing3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7.emf"/></Relationships>
</file>

<file path=ppt/drawings/_rels/vmlDrawing3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8.emf"/></Relationships>
</file>

<file path=ppt/drawings/_rels/vmlDrawing3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9.emf"/></Relationships>
</file>

<file path=ppt/drawings/_rels/vmlDrawing3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0.emf"/></Relationships>
</file>

<file path=ppt/drawings/_rels/vmlDrawing3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1.emf"/></Relationships>
</file>

<file path=ppt/drawings/_rels/vmlDrawing3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2.emf"/></Relationships>
</file>

<file path=ppt/drawings/_rels/vmlDrawing3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3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4.emf"/></Relationships>
</file>

<file path=ppt/drawings/_rels/vmlDrawing3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5.emf"/></Relationships>
</file>

<file path=ppt/drawings/_rels/vmlDrawing3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6.emf"/></Relationships>
</file>

<file path=ppt/drawings/_rels/vmlDrawing3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7.emf"/></Relationships>
</file>

<file path=ppt/drawings/_rels/vmlDrawing3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8.emf"/></Relationships>
</file>

<file path=ppt/drawings/_rels/vmlDrawing3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9.emf"/></Relationships>
</file>

<file path=ppt/drawings/_rels/vmlDrawing3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0.emf"/></Relationships>
</file>

<file path=ppt/drawings/_rels/vmlDrawing3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1.emf"/></Relationships>
</file>

<file path=ppt/drawings/_rels/vmlDrawing3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2.emf"/></Relationships>
</file>

<file path=ppt/drawings/_rels/vmlDrawing3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3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4.emf"/></Relationships>
</file>

<file path=ppt/drawings/_rels/vmlDrawing3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5.emf"/></Relationships>
</file>

<file path=ppt/drawings/_rels/vmlDrawing3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6.emf"/></Relationships>
</file>

<file path=ppt/drawings/_rels/vmlDrawing3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7.emf"/></Relationships>
</file>

<file path=ppt/drawings/_rels/vmlDrawing3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emf"/><Relationship Id="rId2" Type="http://schemas.openxmlformats.org/officeDocument/2006/relationships/image" Target="../media/image359.emf"/><Relationship Id="rId1" Type="http://schemas.openxmlformats.org/officeDocument/2006/relationships/image" Target="../media/image358.emf"/></Relationships>
</file>

<file path=ppt/drawings/_rels/vmlDrawing3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1.emf"/></Relationships>
</file>

<file path=ppt/drawings/_rels/vmlDrawing3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2.emf"/></Relationships>
</file>

<file path=ppt/drawings/_rels/vmlDrawing3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3.emf"/></Relationships>
</file>

<file path=ppt/drawings/_rels/vmlDrawing3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4.emf"/></Relationships>
</file>

<file path=ppt/drawings/_rels/vmlDrawing3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5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6.emf"/></Relationships>
</file>

<file path=ppt/drawings/_rels/vmlDrawing3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7.emf"/></Relationships>
</file>

<file path=ppt/drawings/_rels/vmlDrawing3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8.emf"/></Relationships>
</file>

<file path=ppt/drawings/_rels/vmlDrawing3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9.emf"/></Relationships>
</file>

<file path=ppt/drawings/_rels/vmlDrawing3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0.emf"/></Relationships>
</file>

<file path=ppt/drawings/_rels/vmlDrawing3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1.emf"/></Relationships>
</file>

<file path=ppt/drawings/_rels/vmlDrawing3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2.emf"/></Relationships>
</file>

<file path=ppt/drawings/_rels/vmlDrawing3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3.emf"/></Relationships>
</file>

<file path=ppt/drawings/_rels/vmlDrawing3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4.emf"/></Relationships>
</file>

<file path=ppt/drawings/_rels/vmlDrawing3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6.emf"/></Relationships>
</file>

<file path=ppt/drawings/_rels/vmlDrawing3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7.emf"/></Relationships>
</file>

<file path=ppt/drawings/_rels/vmlDrawing3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8.emf"/></Relationships>
</file>

<file path=ppt/drawings/_rels/vmlDrawing3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9.emf"/></Relationships>
</file>

<file path=ppt/drawings/_rels/vmlDrawing3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0.emf"/></Relationships>
</file>

<file path=ppt/drawings/_rels/vmlDrawing3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1.emf"/></Relationships>
</file>

<file path=ppt/drawings/_rels/vmlDrawing3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2.emf"/></Relationships>
</file>

<file path=ppt/drawings/_rels/vmlDrawing3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3.emf"/></Relationships>
</file>

<file path=ppt/drawings/_rels/vmlDrawing3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4.emf"/></Relationships>
</file>

<file path=ppt/drawings/_rels/vmlDrawing3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5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6.emf"/></Relationships>
</file>

<file path=ppt/drawings/_rels/vmlDrawing3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7.emf"/></Relationships>
</file>

<file path=ppt/drawings/_rels/vmlDrawing3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8.emf"/></Relationships>
</file>

<file path=ppt/drawings/_rels/vmlDrawing3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9.emf"/></Relationships>
</file>

<file path=ppt/drawings/_rels/vmlDrawing3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0.emf"/></Relationships>
</file>

<file path=ppt/drawings/_rels/vmlDrawing3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1.emf"/></Relationships>
</file>

<file path=ppt/drawings/_rels/vmlDrawing3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2.emf"/></Relationships>
</file>

<file path=ppt/drawings/_rels/vmlDrawing3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3.emf"/></Relationships>
</file>

<file path=ppt/drawings/_rels/vmlDrawing3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4.emf"/></Relationships>
</file>

<file path=ppt/drawings/_rels/vmlDrawing3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5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6.emf"/></Relationships>
</file>

<file path=ppt/drawings/_rels/vmlDrawing3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7.emf"/></Relationships>
</file>

<file path=ppt/drawings/_rels/vmlDrawing3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8.emf"/></Relationships>
</file>

<file path=ppt/drawings/_rels/vmlDrawing3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9.emf"/></Relationships>
</file>

<file path=ppt/drawings/_rels/vmlDrawing3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0.emf"/></Relationships>
</file>

<file path=ppt/drawings/_rels/vmlDrawing3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1.emf"/></Relationships>
</file>

<file path=ppt/drawings/_rels/vmlDrawing3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2.emf"/></Relationships>
</file>

<file path=ppt/drawings/_rels/vmlDrawing3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3.emf"/></Relationships>
</file>

<file path=ppt/drawings/_rels/vmlDrawing3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4.emf"/></Relationships>
</file>

<file path=ppt/drawings/_rels/vmlDrawing3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5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6.emf"/></Relationships>
</file>

<file path=ppt/drawings/_rels/vmlDrawing3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7.emf"/></Relationships>
</file>

<file path=ppt/drawings/_rels/vmlDrawing3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8.emf"/></Relationships>
</file>

<file path=ppt/drawings/_rels/vmlDrawing3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9.emf"/></Relationships>
</file>

<file path=ppt/drawings/_rels/vmlDrawing3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0.emf"/></Relationships>
</file>

<file path=ppt/drawings/_rels/vmlDrawing3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1.emf"/></Relationships>
</file>

<file path=ppt/drawings/_rels/vmlDrawing3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2.emf"/></Relationships>
</file>

<file path=ppt/drawings/_rels/vmlDrawing3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3.emf"/></Relationships>
</file>

<file path=ppt/drawings/_rels/vmlDrawing3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4.emf"/></Relationships>
</file>

<file path=ppt/drawings/_rels/vmlDrawing3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4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6.emf"/></Relationships>
</file>

<file path=ppt/drawings/_rels/vmlDrawing4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7.emf"/></Relationships>
</file>

<file path=ppt/drawings/_rels/vmlDrawing4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8.emf"/></Relationships>
</file>

<file path=ppt/drawings/_rels/vmlDrawing4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9.emf"/></Relationships>
</file>

<file path=ppt/drawings/_rels/vmlDrawing4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0.emf"/></Relationships>
</file>

<file path=ppt/drawings/_rels/vmlDrawing4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1.emf"/></Relationships>
</file>

<file path=ppt/drawings/_rels/vmlDrawing4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2.emf"/></Relationships>
</file>

<file path=ppt/drawings/_rels/vmlDrawing4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4.emf"/></Relationships>
</file>

<file path=ppt/drawings/_rels/vmlDrawing4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5.emf"/></Relationships>
</file>

<file path=ppt/drawings/_rels/vmlDrawing4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6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7.emf"/></Relationships>
</file>

<file path=ppt/drawings/_rels/vmlDrawing4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8.emf"/></Relationships>
</file>

<file path=ppt/drawings/_rels/vmlDrawing4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9.emf"/></Relationships>
</file>

<file path=ppt/drawings/_rels/vmlDrawing4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0.emf"/></Relationships>
</file>

<file path=ppt/drawings/_rels/vmlDrawing4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1.emf"/></Relationships>
</file>

<file path=ppt/drawings/_rels/vmlDrawing4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2.emf"/></Relationships>
</file>

<file path=ppt/drawings/_rels/vmlDrawing4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3.emf"/></Relationships>
</file>

<file path=ppt/drawings/_rels/vmlDrawing4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4.emf"/></Relationships>
</file>

<file path=ppt/drawings/_rels/vmlDrawing4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5.emf"/></Relationships>
</file>

<file path=ppt/drawings/_rels/vmlDrawing4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6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7.emf"/></Relationships>
</file>

<file path=ppt/drawings/_rels/vmlDrawing4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8.emf"/></Relationships>
</file>

<file path=ppt/drawings/_rels/vmlDrawing4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9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image" Target="../media/image55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0.v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97.emf"/><Relationship Id="rId1" Type="http://schemas.openxmlformats.org/officeDocument/2006/relationships/image" Target="../media/image96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3F7B106-2209-4342-A232-1F32EC93BFD8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C6C7C97-8448-4A69-8766-A80FC87455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423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DA142D7-D380-495F-9F02-EE9691701CB1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0A0FD673-4842-492E-8B2C-59F47E8EA8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1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110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31108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CA0A552B-9844-4A69-BCDC-55A54E044913}" type="slidenum">
              <a:rPr lang="zh-CN" altLang="en-US" sz="1200"/>
              <a:pPr algn="r"/>
              <a:t>1</a:t>
            </a:fld>
            <a:endParaRPr lang="en-US" altLang="zh-CN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CAA508-C408-483B-B244-0E2DBBD95207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BCDF98-F8F4-46DB-B0BA-79FC7BBD00D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lIns="91440" tIns="45720" rIns="91440" bIns="45720"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5C343F-AE86-44A0-9EEF-7429C2935BEE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EC0921-6FD9-42ED-A340-6D20C406C90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958D95-402C-4EFF-9CFF-03250EDFF2F8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D45802-2F92-476A-9FB3-0507EC9FAD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F07B97-7463-4CF8-B4E4-A2FFEE62ECF7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03E738-6BB7-4D26-AB63-A202C8A95C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358775" y="274638"/>
            <a:ext cx="8456613" cy="584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963BE5-53C6-4E3C-A2E1-27C462406FE4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67D869-9D9A-4072-A282-8C374B76FD3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58775" y="1150938"/>
            <a:ext cx="4151313" cy="49657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62488" y="1150938"/>
            <a:ext cx="4152900" cy="49657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6E6231-EEA5-4D8B-B97E-DD5C44825107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78B8A7-2848-4099-8A51-9872DAE5BF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C97CE9-4573-453A-B80E-6FA6A4C07478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F115C1-925B-4657-AA6B-3B00D3CFE9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D02AF9-1FED-4814-8014-B36C0AE8A2E0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911745-1FB7-4AEB-B14E-8F9F59CCF1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C46C9B-9E0A-42E4-87ED-BC275F7FCFFC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3B8B44-1262-404A-A22D-C97BE987E9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E32966-393C-43B1-BACB-EC01B10CB7A0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5FFC10-C35E-4D85-88F2-A583503323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DFCBA3-6DF2-4ECE-8A76-91784B3505E1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9C5CF9-6615-4422-8100-C8FBFF9274B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1497BF-1D52-470C-98F4-FFB6A6EFD4B5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44A155-14E5-4CF8-887C-9F03BB6CB89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11E47C-A264-4BA5-9FDD-7A80249A393E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253F75-3FFB-4272-AC03-BBF3A6F02C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5B250B-9EE9-43BA-AC69-FB4064C1F43B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690AB0-6876-4886-AAF9-BCBBB4C2F6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811241-8E32-4B37-A6DF-1C97BDDF3E6E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0983AC-508E-41D8-A9D4-E8D9D81A52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9E2511-4A5B-4972-A792-BC624C41EE98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2249D2-20BE-460B-8606-84A9CD5801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DA13E8-04C0-48AD-ABB5-4DCD9451875E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D9F8C1-E703-48C0-AB77-393D47B527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124426-5041-493B-8618-7334C3ADF983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C38956-F71C-4800-8186-D28355434FB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86BAFE-E519-484A-9536-0554508A4351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42DD94-80BD-4F9C-8E69-C1421AEAC8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20726E-EAEA-4AEC-BAE3-ACA9C341BE76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D74F04-A5A3-4ECF-B960-403EACE374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3E745F-FFD2-40A8-9BFA-2ADE6026DE5A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BB2021-09EC-4108-8191-25A7EBCF0D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6B7392-F47C-4A46-8B63-C941DB1CBBD1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6EDCBB-F47B-41A4-B194-2BF85FCBE2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E7FB3-FA22-49F9-B2E7-7E67CB97912F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B0638A-058F-41FB-BFD7-FE7A201E833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93961F-0875-4FE8-A66B-139E2CAA17B0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0598C3-F4C0-44E6-8BD9-B6B448C07E1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77DCB3-C9CD-4E85-BC59-AA5DE03F79BB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9906AF-294E-48B9-9358-91B0BB89FF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0BC6187-646C-478E-91AD-E02EBFB18775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86600297-B666-43CA-9815-194B151B9F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319493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358775" y="1150938"/>
            <a:ext cx="8456613" cy="496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00" tIns="0" rIns="7200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transition spd="med" advClick="0">
    <p:fade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宋体" pitchFamily="2" charset="-122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lnSpc>
          <a:spcPts val="3500"/>
        </a:lnSpc>
        <a:spcBef>
          <a:spcPct val="0"/>
        </a:spcBef>
        <a:spcAft>
          <a:spcPct val="0"/>
        </a:spcAft>
        <a:buFont typeface="宋体" pitchFamily="2" charset="-122"/>
        <a:buChar char="•"/>
        <a:defRPr sz="2400" b="1" kern="1200">
          <a:solidFill>
            <a:schemeClr val="tx1"/>
          </a:solidFill>
          <a:latin typeface="宋体" pitchFamily="2" charset="-122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800" kern="1200">
          <a:solidFill>
            <a:schemeClr val="tx1"/>
          </a:solidFill>
          <a:latin typeface="宋体" pitchFamily="2" charset="-122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•"/>
        <a:defRPr sz="2400" kern="1200">
          <a:solidFill>
            <a:schemeClr val="tx1"/>
          </a:solidFill>
          <a:latin typeface="宋体" pitchFamily="2" charset="-122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»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CF6BD7A-FA83-43E4-8B44-436A76F5CB52}" type="datetimeFigureOut">
              <a:rPr lang="zh-CN" altLang="en-US"/>
              <a:pPr>
                <a:defRPr/>
              </a:pPr>
              <a:t>2016-5-11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59F314B-B9AF-4216-A9CD-A5381E7B2AD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9639" name="Text Box 7"/>
          <p:cNvSpPr txBox="1">
            <a:spLocks noChangeArrowheads="1"/>
          </p:cNvSpPr>
          <p:nvPr/>
        </p:nvSpPr>
        <p:spPr bwMode="auto">
          <a:xfrm>
            <a:off x="358775" y="2085975"/>
            <a:ext cx="8456613" cy="40306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lnSpc>
                <a:spcPts val="3500"/>
              </a:lnSpc>
              <a:defRPr/>
            </a:pPr>
            <a:r>
              <a:rPr lang="zh-CN" altLang="en-US" b="1"/>
              <a:t>　　</a:t>
            </a:r>
          </a:p>
        </p:txBody>
      </p:sp>
      <p:sp>
        <p:nvSpPr>
          <p:cNvPr id="32051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358775" y="2085975"/>
            <a:ext cx="8456613" cy="395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9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39" grpId="0"/>
    </p:bld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宋体" pitchFamily="2" charset="-122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lnSpc>
          <a:spcPts val="3500"/>
        </a:lnSpc>
        <a:spcBef>
          <a:spcPct val="0"/>
        </a:spcBef>
        <a:spcAft>
          <a:spcPct val="0"/>
        </a:spcAft>
        <a:buFont typeface="宋体" pitchFamily="2" charset="-122"/>
        <a:buChar char="•"/>
        <a:defRPr sz="3200" b="1" kern="1200">
          <a:solidFill>
            <a:schemeClr val="tx1"/>
          </a:solidFill>
          <a:latin typeface="宋体" pitchFamily="2" charset="-122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800" kern="1200">
          <a:solidFill>
            <a:schemeClr val="tx1"/>
          </a:solidFill>
          <a:latin typeface="宋体" pitchFamily="2" charset="-122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•"/>
        <a:defRPr sz="2400" kern="1200">
          <a:solidFill>
            <a:schemeClr val="tx1"/>
          </a:solidFill>
          <a:latin typeface="宋体" pitchFamily="2" charset="-122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»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Microsoft_Office_Word_97_-_2003___4.doc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2.vml"/><Relationship Id="rId4" Type="http://schemas.openxmlformats.org/officeDocument/2006/relationships/oleObject" Target="../embeddings/Microsoft_Office_Word_97_-_2003___92.doc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3.vml"/><Relationship Id="rId4" Type="http://schemas.openxmlformats.org/officeDocument/2006/relationships/oleObject" Target="../embeddings/Microsoft_Office_Word_97_-_2003___93.doc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4.vml"/><Relationship Id="rId5" Type="http://schemas.openxmlformats.org/officeDocument/2006/relationships/oleObject" Target="../embeddings/Microsoft_Office_Word_97_-_2003___94.doc"/><Relationship Id="rId4" Type="http://schemas.openxmlformats.org/officeDocument/2006/relationships/image" Target="../media/image6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5.vml"/><Relationship Id="rId4" Type="http://schemas.openxmlformats.org/officeDocument/2006/relationships/oleObject" Target="../embeddings/Microsoft_Office_Word_97_-_2003___95.doc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6.vml"/><Relationship Id="rId4" Type="http://schemas.openxmlformats.org/officeDocument/2006/relationships/oleObject" Target="../embeddings/Microsoft_Office_Word_97_-_2003___96.doc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7.vml"/><Relationship Id="rId4" Type="http://schemas.openxmlformats.org/officeDocument/2006/relationships/oleObject" Target="../embeddings/Microsoft_Office_Word_97_-_2003___97.doc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8.vml"/><Relationship Id="rId4" Type="http://schemas.openxmlformats.org/officeDocument/2006/relationships/oleObject" Target="../embeddings/Microsoft_Office_Word_97_-_2003___98.doc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9.vml"/><Relationship Id="rId4" Type="http://schemas.openxmlformats.org/officeDocument/2006/relationships/oleObject" Target="../embeddings/Microsoft_Office_Word_97_-_2003___99.doc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0.vml"/><Relationship Id="rId4" Type="http://schemas.openxmlformats.org/officeDocument/2006/relationships/oleObject" Target="../embeddings/Microsoft_Office_Word_97_-_2003___100.doc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1.vml"/><Relationship Id="rId4" Type="http://schemas.openxmlformats.org/officeDocument/2006/relationships/oleObject" Target="../embeddings/Microsoft_Office_Word_97_-_2003___101.doc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Microsoft_Office_Word_97_-_2003___5.doc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2.vml"/><Relationship Id="rId4" Type="http://schemas.openxmlformats.org/officeDocument/2006/relationships/oleObject" Target="../embeddings/Microsoft_Office_Word_97_-_2003___102.doc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3.vml"/><Relationship Id="rId4" Type="http://schemas.openxmlformats.org/officeDocument/2006/relationships/oleObject" Target="../embeddings/Microsoft_Office_Word_97_-_2003___103.doc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4.vml"/><Relationship Id="rId4" Type="http://schemas.openxmlformats.org/officeDocument/2006/relationships/oleObject" Target="../embeddings/Microsoft_Office_Word_97_-_2003___104.doc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5.vml"/><Relationship Id="rId4" Type="http://schemas.openxmlformats.org/officeDocument/2006/relationships/oleObject" Target="../embeddings/Microsoft_Office_Word_97_-_2003___105.doc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6.vml"/><Relationship Id="rId4" Type="http://schemas.openxmlformats.org/officeDocument/2006/relationships/oleObject" Target="../embeddings/Microsoft_Office_Word_97_-_2003___106.doc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7.vml"/><Relationship Id="rId4" Type="http://schemas.openxmlformats.org/officeDocument/2006/relationships/oleObject" Target="../embeddings/Microsoft_Office_Word_97_-_2003___107.doc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8.vml"/><Relationship Id="rId4" Type="http://schemas.openxmlformats.org/officeDocument/2006/relationships/oleObject" Target="../embeddings/Microsoft_Office_Word_97_-_2003___108.doc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9.vml"/><Relationship Id="rId4" Type="http://schemas.openxmlformats.org/officeDocument/2006/relationships/oleObject" Target="../embeddings/Microsoft_Office_Word_97_-_2003___109.doc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0.vml"/><Relationship Id="rId4" Type="http://schemas.openxmlformats.org/officeDocument/2006/relationships/oleObject" Target="../embeddings/Microsoft_Office_Word_97_-_2003___110.doc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1.vml"/><Relationship Id="rId4" Type="http://schemas.openxmlformats.org/officeDocument/2006/relationships/oleObject" Target="../embeddings/Microsoft_Office_Word_97_-_2003___111.doc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.vml"/><Relationship Id="rId5" Type="http://schemas.openxmlformats.org/officeDocument/2006/relationships/oleObject" Target="../embeddings/Microsoft_Office_Word_97_-_2003___6.doc"/><Relationship Id="rId4" Type="http://schemas.openxmlformats.org/officeDocument/2006/relationships/image" Target="../media/image6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2.vml"/><Relationship Id="rId4" Type="http://schemas.openxmlformats.org/officeDocument/2006/relationships/oleObject" Target="../embeddings/Microsoft_Office_Word_97_-_2003___112.doc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3.vml"/><Relationship Id="rId5" Type="http://schemas.openxmlformats.org/officeDocument/2006/relationships/oleObject" Target="../embeddings/Microsoft_Office_Word_97_-_2003___113.doc"/><Relationship Id="rId4" Type="http://schemas.openxmlformats.org/officeDocument/2006/relationships/image" Target="../media/image6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4.vml"/><Relationship Id="rId4" Type="http://schemas.openxmlformats.org/officeDocument/2006/relationships/oleObject" Target="../embeddings/Microsoft_Office_Word_97_-_2003___114.doc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5.vml"/><Relationship Id="rId4" Type="http://schemas.openxmlformats.org/officeDocument/2006/relationships/oleObject" Target="../embeddings/Microsoft_Office_Word_97_-_2003___115.doc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6.vml"/><Relationship Id="rId4" Type="http://schemas.openxmlformats.org/officeDocument/2006/relationships/oleObject" Target="../embeddings/Microsoft_Office_Word_97_-_2003___116.doc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7.vml"/><Relationship Id="rId4" Type="http://schemas.openxmlformats.org/officeDocument/2006/relationships/oleObject" Target="../embeddings/Microsoft_Office_Word_97_-_2003___117.doc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8.vml"/><Relationship Id="rId4" Type="http://schemas.openxmlformats.org/officeDocument/2006/relationships/oleObject" Target="../embeddings/Microsoft_Office_Word_97_-_2003___118.doc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9.vml"/><Relationship Id="rId5" Type="http://schemas.openxmlformats.org/officeDocument/2006/relationships/oleObject" Target="../embeddings/Microsoft_Office_Word_97_-_2003___119.doc"/><Relationship Id="rId4" Type="http://schemas.openxmlformats.org/officeDocument/2006/relationships/image" Target="../media/image6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0.vml"/><Relationship Id="rId4" Type="http://schemas.openxmlformats.org/officeDocument/2006/relationships/oleObject" Target="../embeddings/Microsoft_Office_Word_97_-_2003___120.doc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1.vml"/><Relationship Id="rId4" Type="http://schemas.openxmlformats.org/officeDocument/2006/relationships/oleObject" Target="../embeddings/Microsoft_Office_Word_97_-_2003___121.doc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Microsoft_Office_Word_97_-_2003___7.doc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2.vml"/><Relationship Id="rId4" Type="http://schemas.openxmlformats.org/officeDocument/2006/relationships/oleObject" Target="../embeddings/Microsoft_Office_Word_97_-_2003___122.doc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3.vml"/><Relationship Id="rId4" Type="http://schemas.openxmlformats.org/officeDocument/2006/relationships/oleObject" Target="../embeddings/Microsoft_Office_Word_97_-_2003___123.doc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4.vml"/><Relationship Id="rId4" Type="http://schemas.openxmlformats.org/officeDocument/2006/relationships/oleObject" Target="../embeddings/Microsoft_Office_Word_97_-_2003___124.doc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5.vml"/><Relationship Id="rId4" Type="http://schemas.openxmlformats.org/officeDocument/2006/relationships/oleObject" Target="../embeddings/Microsoft_Office_Word_97_-_2003___125.doc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6.vml"/><Relationship Id="rId4" Type="http://schemas.openxmlformats.org/officeDocument/2006/relationships/oleObject" Target="../embeddings/Microsoft_Office_Word_97_-_2003___126.doc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7.vml"/><Relationship Id="rId5" Type="http://schemas.openxmlformats.org/officeDocument/2006/relationships/oleObject" Target="../embeddings/Microsoft_Office_Word_97_-_2003___127.doc"/><Relationship Id="rId4" Type="http://schemas.openxmlformats.org/officeDocument/2006/relationships/image" Target="../media/image6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8.vml"/><Relationship Id="rId5" Type="http://schemas.openxmlformats.org/officeDocument/2006/relationships/oleObject" Target="../embeddings/Microsoft_Office_Word_97_-_2003___128.doc"/><Relationship Id="rId4" Type="http://schemas.openxmlformats.org/officeDocument/2006/relationships/image" Target="../media/image6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9.vml"/><Relationship Id="rId5" Type="http://schemas.openxmlformats.org/officeDocument/2006/relationships/oleObject" Target="../embeddings/Microsoft_Office_Word_97_-_2003___129.doc"/><Relationship Id="rId4" Type="http://schemas.openxmlformats.org/officeDocument/2006/relationships/image" Target="../media/image6.png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0.vml"/><Relationship Id="rId4" Type="http://schemas.openxmlformats.org/officeDocument/2006/relationships/oleObject" Target="../embeddings/Microsoft_Office_Word_97_-_2003___130.doc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Microsoft_Office_Word_97_-_2003___8.doc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1.vml"/><Relationship Id="rId5" Type="http://schemas.openxmlformats.org/officeDocument/2006/relationships/oleObject" Target="../embeddings/Microsoft_Office_Word_97_-_2003___131.doc"/><Relationship Id="rId4" Type="http://schemas.openxmlformats.org/officeDocument/2006/relationships/image" Target="../media/image6.png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2.vml"/><Relationship Id="rId4" Type="http://schemas.openxmlformats.org/officeDocument/2006/relationships/oleObject" Target="../embeddings/Microsoft_Office_Word_97_-_2003___132.doc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3.vml"/><Relationship Id="rId5" Type="http://schemas.openxmlformats.org/officeDocument/2006/relationships/oleObject" Target="../embeddings/Microsoft_Office_Word_97_-_2003___133.doc"/><Relationship Id="rId4" Type="http://schemas.openxmlformats.org/officeDocument/2006/relationships/image" Target="../media/image6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4.vml"/><Relationship Id="rId4" Type="http://schemas.openxmlformats.org/officeDocument/2006/relationships/oleObject" Target="../embeddings/Microsoft_Office_Word_97_-_2003___134.doc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5.vml"/><Relationship Id="rId5" Type="http://schemas.openxmlformats.org/officeDocument/2006/relationships/package" Target="../embeddings/Microsoft_Office_Word___4.docx"/><Relationship Id="rId4" Type="http://schemas.openxmlformats.org/officeDocument/2006/relationships/oleObject" Target="../embeddings/Microsoft_Office_Word_97_-_2003___135.doc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6.vml"/><Relationship Id="rId4" Type="http://schemas.openxmlformats.org/officeDocument/2006/relationships/oleObject" Target="../embeddings/Microsoft_Office_Word_97_-_2003___136.doc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7.vml"/><Relationship Id="rId4" Type="http://schemas.openxmlformats.org/officeDocument/2006/relationships/oleObject" Target="../embeddings/Microsoft_Office_Word_97_-_2003___137.doc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8.vml"/><Relationship Id="rId5" Type="http://schemas.openxmlformats.org/officeDocument/2006/relationships/oleObject" Target="../embeddings/Microsoft_Office_Word_97_-_2003___138.doc"/><Relationship Id="rId4" Type="http://schemas.openxmlformats.org/officeDocument/2006/relationships/image" Target="../media/image6.png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9.vml"/><Relationship Id="rId4" Type="http://schemas.openxmlformats.org/officeDocument/2006/relationships/oleObject" Target="../embeddings/Microsoft_Office_Word_97_-_2003___139.doc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0.vml"/><Relationship Id="rId4" Type="http://schemas.openxmlformats.org/officeDocument/2006/relationships/oleObject" Target="../embeddings/Microsoft_Office_Word_97_-_2003___140.doc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5" Type="http://schemas.openxmlformats.org/officeDocument/2006/relationships/oleObject" Target="../embeddings/Microsoft_Office_Word_97_-_2003___9.doc"/><Relationship Id="rId4" Type="http://schemas.openxmlformats.org/officeDocument/2006/relationships/image" Target="../media/image6.pn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1.vml"/><Relationship Id="rId4" Type="http://schemas.openxmlformats.org/officeDocument/2006/relationships/oleObject" Target="../embeddings/Microsoft_Office_Word_97_-_2003___141.doc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2.vml"/><Relationship Id="rId4" Type="http://schemas.openxmlformats.org/officeDocument/2006/relationships/oleObject" Target="../embeddings/Microsoft_Office_Word_97_-_2003___142.doc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3.vml"/><Relationship Id="rId4" Type="http://schemas.openxmlformats.org/officeDocument/2006/relationships/oleObject" Target="../embeddings/Microsoft_Office_Word_97_-_2003___143.doc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4.vml"/><Relationship Id="rId4" Type="http://schemas.openxmlformats.org/officeDocument/2006/relationships/oleObject" Target="../embeddings/Microsoft_Office_Word_97_-_2003___144.doc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5.vml"/><Relationship Id="rId4" Type="http://schemas.openxmlformats.org/officeDocument/2006/relationships/oleObject" Target="../embeddings/Microsoft_Office_Word_97_-_2003___145.doc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6.vml"/><Relationship Id="rId4" Type="http://schemas.openxmlformats.org/officeDocument/2006/relationships/oleObject" Target="../embeddings/Microsoft_Office_Word_97_-_2003___146.doc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7.vml"/><Relationship Id="rId4" Type="http://schemas.openxmlformats.org/officeDocument/2006/relationships/oleObject" Target="../embeddings/Microsoft_Office_Word_97_-_2003___147.doc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8.vml"/><Relationship Id="rId4" Type="http://schemas.openxmlformats.org/officeDocument/2006/relationships/oleObject" Target="../embeddings/Microsoft_Office_Word_97_-_2003___148.doc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9.vml"/><Relationship Id="rId4" Type="http://schemas.openxmlformats.org/officeDocument/2006/relationships/oleObject" Target="../embeddings/Microsoft_Office_Word_97_-_2003___149.doc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0.vml"/><Relationship Id="rId4" Type="http://schemas.openxmlformats.org/officeDocument/2006/relationships/oleObject" Target="../embeddings/Microsoft_Office_Word_97_-_2003___150.doc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oleObject" Target="../embeddings/Microsoft_Office_Word_97_-_2003___10.doc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1.vml"/><Relationship Id="rId4" Type="http://schemas.openxmlformats.org/officeDocument/2006/relationships/oleObject" Target="../embeddings/Microsoft_Office_Word_97_-_2003___151.doc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2.vml"/><Relationship Id="rId4" Type="http://schemas.openxmlformats.org/officeDocument/2006/relationships/oleObject" Target="../embeddings/Microsoft_Office_Word_97_-_2003___152.doc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3.vml"/><Relationship Id="rId4" Type="http://schemas.openxmlformats.org/officeDocument/2006/relationships/oleObject" Target="../embeddings/Microsoft_Office_Word_97_-_2003___153.doc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4.vml"/><Relationship Id="rId4" Type="http://schemas.openxmlformats.org/officeDocument/2006/relationships/oleObject" Target="../embeddings/Microsoft_Office_Word_97_-_2003___154.doc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5.vml"/><Relationship Id="rId5" Type="http://schemas.openxmlformats.org/officeDocument/2006/relationships/oleObject" Target="../embeddings/Microsoft_Office_Word_97_-_2003___155.doc"/><Relationship Id="rId4" Type="http://schemas.openxmlformats.org/officeDocument/2006/relationships/image" Target="../media/image6.png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6.vml"/><Relationship Id="rId4" Type="http://schemas.openxmlformats.org/officeDocument/2006/relationships/oleObject" Target="../embeddings/Microsoft_Office_Word_97_-_2003___156.doc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7.vml"/><Relationship Id="rId4" Type="http://schemas.openxmlformats.org/officeDocument/2006/relationships/oleObject" Target="../embeddings/Microsoft_Office_Word_97_-_2003___157.doc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8.vml"/><Relationship Id="rId4" Type="http://schemas.openxmlformats.org/officeDocument/2006/relationships/oleObject" Target="../embeddings/Microsoft_Office_Word_97_-_2003___158.doc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9.vml"/><Relationship Id="rId4" Type="http://schemas.openxmlformats.org/officeDocument/2006/relationships/oleObject" Target="../embeddings/Microsoft_Office_Word_97_-_2003___159.doc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0.vml"/><Relationship Id="rId4" Type="http://schemas.openxmlformats.org/officeDocument/2006/relationships/oleObject" Target="../embeddings/Microsoft_Office_Word_97_-_2003___160.doc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oleObject" Target="../embeddings/Microsoft_Office_Word_97_-_2003___11.doc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1.vml"/><Relationship Id="rId5" Type="http://schemas.openxmlformats.org/officeDocument/2006/relationships/oleObject" Target="../embeddings/Microsoft_Office_Word_97_-_2003___161.doc"/><Relationship Id="rId4" Type="http://schemas.openxmlformats.org/officeDocument/2006/relationships/image" Target="../media/image6.png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2.vml"/><Relationship Id="rId4" Type="http://schemas.openxmlformats.org/officeDocument/2006/relationships/oleObject" Target="../embeddings/Microsoft_Office_Word_97_-_2003___162.doc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3.vml"/><Relationship Id="rId4" Type="http://schemas.openxmlformats.org/officeDocument/2006/relationships/oleObject" Target="../embeddings/Microsoft_Office_Word_97_-_2003___163.doc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4.vml"/><Relationship Id="rId4" Type="http://schemas.openxmlformats.org/officeDocument/2006/relationships/oleObject" Target="../embeddings/Microsoft_Office_Word_97_-_2003___164.doc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5.vml"/><Relationship Id="rId4" Type="http://schemas.openxmlformats.org/officeDocument/2006/relationships/oleObject" Target="../embeddings/Microsoft_Office_Word_97_-_2003___165.doc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6.vml"/><Relationship Id="rId4" Type="http://schemas.openxmlformats.org/officeDocument/2006/relationships/oleObject" Target="../embeddings/Microsoft_Office_Word_97_-_2003___166.doc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7.vml"/><Relationship Id="rId4" Type="http://schemas.openxmlformats.org/officeDocument/2006/relationships/oleObject" Target="../embeddings/Microsoft_Office_Word_97_-_2003___167.doc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8.vml"/><Relationship Id="rId4" Type="http://schemas.openxmlformats.org/officeDocument/2006/relationships/oleObject" Target="../embeddings/Microsoft_Office_Word_97_-_2003___168.doc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9.vml"/><Relationship Id="rId5" Type="http://schemas.openxmlformats.org/officeDocument/2006/relationships/oleObject" Target="../embeddings/Microsoft_Office_Word_97_-_2003___169.doc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6.png"/><Relationship Id="rId4" Type="http://schemas.openxmlformats.org/officeDocument/2006/relationships/oleObject" Target="../embeddings/Microsoft_Office_Word_97_-_2003___12.doc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0.vml"/><Relationship Id="rId5" Type="http://schemas.openxmlformats.org/officeDocument/2006/relationships/oleObject" Target="../embeddings/Microsoft_Office_Word_97_-_2003___170.doc"/><Relationship Id="rId4" Type="http://schemas.openxmlformats.org/officeDocument/2006/relationships/image" Target="../media/image6.pn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1.vml"/><Relationship Id="rId5" Type="http://schemas.openxmlformats.org/officeDocument/2006/relationships/oleObject" Target="../embeddings/Microsoft_Office_Word_97_-_2003___171.doc"/><Relationship Id="rId4" Type="http://schemas.openxmlformats.org/officeDocument/2006/relationships/image" Target="../media/image6.png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72.vml"/><Relationship Id="rId5" Type="http://schemas.openxmlformats.org/officeDocument/2006/relationships/oleObject" Target="../embeddings/Microsoft_Office_Word_97_-_2003___172.doc"/><Relationship Id="rId4" Type="http://schemas.openxmlformats.org/officeDocument/2006/relationships/image" Target="../media/image6.png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3.vml"/><Relationship Id="rId4" Type="http://schemas.openxmlformats.org/officeDocument/2006/relationships/oleObject" Target="../embeddings/Microsoft_Office_Word_97_-_2003___173.doc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4.vml"/><Relationship Id="rId4" Type="http://schemas.openxmlformats.org/officeDocument/2006/relationships/oleObject" Target="../embeddings/Microsoft_Office_Word_97_-_2003___174.doc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5.vml"/><Relationship Id="rId5" Type="http://schemas.openxmlformats.org/officeDocument/2006/relationships/oleObject" Target="../embeddings/Microsoft_Office_Word_97_-_2003___175.doc"/><Relationship Id="rId4" Type="http://schemas.openxmlformats.org/officeDocument/2006/relationships/image" Target="../media/image6.png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6.vml"/><Relationship Id="rId5" Type="http://schemas.openxmlformats.org/officeDocument/2006/relationships/package" Target="../embeddings/Microsoft_Office_Word___5.docx"/><Relationship Id="rId4" Type="http://schemas.openxmlformats.org/officeDocument/2006/relationships/oleObject" Target="../embeddings/Microsoft_Office_Word_97_-_2003___176.doc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7.vml"/><Relationship Id="rId5" Type="http://schemas.openxmlformats.org/officeDocument/2006/relationships/oleObject" Target="../embeddings/Microsoft_Office_Word_97_-_2003___177.doc"/><Relationship Id="rId4" Type="http://schemas.openxmlformats.org/officeDocument/2006/relationships/image" Target="../media/image6.png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8.vml"/><Relationship Id="rId4" Type="http://schemas.openxmlformats.org/officeDocument/2006/relationships/oleObject" Target="../embeddings/Microsoft_Office_Word_97_-_2003___178.doc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9.vml"/><Relationship Id="rId4" Type="http://schemas.openxmlformats.org/officeDocument/2006/relationships/oleObject" Target="../embeddings/Microsoft_Office_Word_97_-_2003___179.doc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oleObject" Target="../embeddings/Microsoft_Office_Word_97_-_2003___13.doc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0.vml"/><Relationship Id="rId4" Type="http://schemas.openxmlformats.org/officeDocument/2006/relationships/oleObject" Target="../embeddings/Microsoft_Office_Word_97_-_2003___180.doc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1.vml"/><Relationship Id="rId4" Type="http://schemas.openxmlformats.org/officeDocument/2006/relationships/oleObject" Target="../embeddings/Microsoft_Office_Word_97_-_2003___181.doc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2.vml"/><Relationship Id="rId4" Type="http://schemas.openxmlformats.org/officeDocument/2006/relationships/oleObject" Target="../embeddings/Microsoft_Office_Word_97_-_2003___182.doc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3.vml"/><Relationship Id="rId4" Type="http://schemas.openxmlformats.org/officeDocument/2006/relationships/oleObject" Target="../embeddings/Microsoft_Office_Word_97_-_2003___183.doc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4.vml"/><Relationship Id="rId4" Type="http://schemas.openxmlformats.org/officeDocument/2006/relationships/oleObject" Target="../embeddings/Microsoft_Office_Word_97_-_2003___184.doc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5.vml"/><Relationship Id="rId4" Type="http://schemas.openxmlformats.org/officeDocument/2006/relationships/oleObject" Target="../embeddings/Microsoft_Office_Word_97_-_2003___185.doc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6.vml"/><Relationship Id="rId4" Type="http://schemas.openxmlformats.org/officeDocument/2006/relationships/oleObject" Target="../embeddings/Microsoft_Office_Word_97_-_2003___186.doc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7.vml"/><Relationship Id="rId5" Type="http://schemas.openxmlformats.org/officeDocument/2006/relationships/oleObject" Target="../embeddings/Microsoft_Office_Word_97_-_2003___187.doc"/><Relationship Id="rId4" Type="http://schemas.openxmlformats.org/officeDocument/2006/relationships/image" Target="../media/image6.png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8.vml"/><Relationship Id="rId4" Type="http://schemas.openxmlformats.org/officeDocument/2006/relationships/oleObject" Target="../embeddings/Microsoft_Office_Word_97_-_2003___188.doc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9.vml"/><Relationship Id="rId4" Type="http://schemas.openxmlformats.org/officeDocument/2006/relationships/oleObject" Target="../embeddings/Microsoft_Office_Word_97_-_2003___189.doc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Microsoft_Office_Word_97_-_2003___14.doc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0.vml"/><Relationship Id="rId4" Type="http://schemas.openxmlformats.org/officeDocument/2006/relationships/oleObject" Target="../embeddings/Microsoft_Office_Word_97_-_2003___190.doc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1.vml"/><Relationship Id="rId4" Type="http://schemas.openxmlformats.org/officeDocument/2006/relationships/oleObject" Target="../embeddings/Microsoft_Office_Word_97_-_2003___191.doc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2.vml"/><Relationship Id="rId4" Type="http://schemas.openxmlformats.org/officeDocument/2006/relationships/oleObject" Target="../embeddings/Microsoft_Office_Word_97_-_2003___192.doc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3.vml"/><Relationship Id="rId5" Type="http://schemas.openxmlformats.org/officeDocument/2006/relationships/oleObject" Target="../embeddings/Microsoft_Office_Word_97_-_2003___193.doc"/><Relationship Id="rId4" Type="http://schemas.openxmlformats.org/officeDocument/2006/relationships/image" Target="../media/image6.png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4.vml"/><Relationship Id="rId4" Type="http://schemas.openxmlformats.org/officeDocument/2006/relationships/oleObject" Target="../embeddings/Microsoft_Office_Word_97_-_2003___194.doc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5.vml"/><Relationship Id="rId4" Type="http://schemas.openxmlformats.org/officeDocument/2006/relationships/oleObject" Target="../embeddings/Microsoft_Office_Word_97_-_2003___195.doc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6.vml"/><Relationship Id="rId4" Type="http://schemas.openxmlformats.org/officeDocument/2006/relationships/oleObject" Target="../embeddings/Microsoft_Office_Word_97_-_2003___196.doc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7.vml"/><Relationship Id="rId4" Type="http://schemas.openxmlformats.org/officeDocument/2006/relationships/oleObject" Target="../embeddings/Microsoft_Office_Word_97_-_2003___197.doc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8.vml"/><Relationship Id="rId4" Type="http://schemas.openxmlformats.org/officeDocument/2006/relationships/oleObject" Target="../embeddings/Microsoft_Office_Word_97_-_2003___198.doc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9.vml"/><Relationship Id="rId4" Type="http://schemas.openxmlformats.org/officeDocument/2006/relationships/oleObject" Target="../embeddings/Microsoft_Office_Word_97_-_2003___199.doc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Microsoft_Office_Word_97_-_2003___15.doc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0.vml"/><Relationship Id="rId4" Type="http://schemas.openxmlformats.org/officeDocument/2006/relationships/oleObject" Target="../embeddings/Microsoft_Office_Word_97_-_2003___200.doc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1.vml"/><Relationship Id="rId5" Type="http://schemas.openxmlformats.org/officeDocument/2006/relationships/oleObject" Target="../embeddings/Microsoft_Office_Word_97_-_2003___201.doc"/><Relationship Id="rId4" Type="http://schemas.openxmlformats.org/officeDocument/2006/relationships/image" Target="../media/image6.png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2.vml"/><Relationship Id="rId5" Type="http://schemas.openxmlformats.org/officeDocument/2006/relationships/oleObject" Target="../embeddings/Microsoft_Office_Word_97_-_2003___202.doc"/><Relationship Id="rId4" Type="http://schemas.openxmlformats.org/officeDocument/2006/relationships/image" Target="../media/image6.png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3.vml"/><Relationship Id="rId5" Type="http://schemas.openxmlformats.org/officeDocument/2006/relationships/oleObject" Target="../embeddings/Microsoft_Office_Word_97_-_2003___203.doc"/><Relationship Id="rId4" Type="http://schemas.openxmlformats.org/officeDocument/2006/relationships/image" Target="../media/image6.png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4.vml"/><Relationship Id="rId5" Type="http://schemas.openxmlformats.org/officeDocument/2006/relationships/oleObject" Target="../embeddings/Microsoft_Office_Word_97_-_2003___204.doc"/><Relationship Id="rId4" Type="http://schemas.openxmlformats.org/officeDocument/2006/relationships/image" Target="../media/image6.png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5.vml"/><Relationship Id="rId4" Type="http://schemas.openxmlformats.org/officeDocument/2006/relationships/oleObject" Target="../embeddings/Microsoft_Office_Word_97_-_2003___205.doc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6.vml"/><Relationship Id="rId4" Type="http://schemas.openxmlformats.org/officeDocument/2006/relationships/oleObject" Target="../embeddings/Microsoft_Office_Word_97_-_2003___206.doc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7.vml"/><Relationship Id="rId5" Type="http://schemas.openxmlformats.org/officeDocument/2006/relationships/oleObject" Target="../embeddings/Microsoft_Office_Word_97_-_2003___207.doc"/><Relationship Id="rId4" Type="http://schemas.openxmlformats.org/officeDocument/2006/relationships/image" Target="../media/image6.png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8.vml"/><Relationship Id="rId4" Type="http://schemas.openxmlformats.org/officeDocument/2006/relationships/oleObject" Target="../embeddings/Microsoft_Office_Word_97_-_2003___208.doc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Microsoft_Office_Word_97_-_2003___16.doc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9.vml"/><Relationship Id="rId5" Type="http://schemas.openxmlformats.org/officeDocument/2006/relationships/oleObject" Target="../embeddings/Microsoft_Office_Word_97_-_2003___209.doc"/><Relationship Id="rId4" Type="http://schemas.openxmlformats.org/officeDocument/2006/relationships/image" Target="../media/image6.png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0.vml"/><Relationship Id="rId4" Type="http://schemas.openxmlformats.org/officeDocument/2006/relationships/oleObject" Target="../embeddings/Microsoft_Office_Word_97_-_2003___210.doc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1.vml"/><Relationship Id="rId4" Type="http://schemas.openxmlformats.org/officeDocument/2006/relationships/oleObject" Target="../embeddings/Microsoft_Office_Word_97_-_2003___211.doc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2.vml"/><Relationship Id="rId4" Type="http://schemas.openxmlformats.org/officeDocument/2006/relationships/oleObject" Target="../embeddings/Microsoft_Office_Word_97_-_2003___212.doc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3.vml"/><Relationship Id="rId4" Type="http://schemas.openxmlformats.org/officeDocument/2006/relationships/oleObject" Target="../embeddings/Microsoft_Office_Word_97_-_2003___213.doc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4.vml"/><Relationship Id="rId4" Type="http://schemas.openxmlformats.org/officeDocument/2006/relationships/oleObject" Target="../embeddings/Microsoft_Office_Word_97_-_2003___214.doc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5.vml"/><Relationship Id="rId4" Type="http://schemas.openxmlformats.org/officeDocument/2006/relationships/oleObject" Target="../embeddings/Microsoft_Office_Word_97_-_2003___215.doc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6.vml"/><Relationship Id="rId4" Type="http://schemas.openxmlformats.org/officeDocument/2006/relationships/oleObject" Target="../embeddings/Microsoft_Office_Word_97_-_2003___216.doc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7.vml"/><Relationship Id="rId4" Type="http://schemas.openxmlformats.org/officeDocument/2006/relationships/oleObject" Target="../embeddings/Microsoft_Office_Word_97_-_2003___217.doc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8.vml"/><Relationship Id="rId4" Type="http://schemas.openxmlformats.org/officeDocument/2006/relationships/oleObject" Target="../embeddings/Microsoft_Office_Word_97_-_2003___218.doc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4" Type="http://schemas.openxmlformats.org/officeDocument/2006/relationships/oleObject" Target="../embeddings/Microsoft_Office_Word_97_-_2003___17.doc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9.vml"/><Relationship Id="rId5" Type="http://schemas.openxmlformats.org/officeDocument/2006/relationships/oleObject" Target="../embeddings/Microsoft_Office_Word_97_-_2003___219.doc"/><Relationship Id="rId4" Type="http://schemas.openxmlformats.org/officeDocument/2006/relationships/image" Target="../media/image6.png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0.vml"/><Relationship Id="rId4" Type="http://schemas.openxmlformats.org/officeDocument/2006/relationships/oleObject" Target="../embeddings/Microsoft_Office_Word_97_-_2003___220.doc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1.vml"/><Relationship Id="rId4" Type="http://schemas.openxmlformats.org/officeDocument/2006/relationships/oleObject" Target="../embeddings/Microsoft_Office_Word_97_-_2003___221.doc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2.vml"/><Relationship Id="rId4" Type="http://schemas.openxmlformats.org/officeDocument/2006/relationships/oleObject" Target="../embeddings/Microsoft_Office_Word_97_-_2003___222.doc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3.vml"/><Relationship Id="rId4" Type="http://schemas.openxmlformats.org/officeDocument/2006/relationships/oleObject" Target="../embeddings/Microsoft_Office_Word_97_-_2003___223.doc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4.vml"/><Relationship Id="rId4" Type="http://schemas.openxmlformats.org/officeDocument/2006/relationships/oleObject" Target="../embeddings/Microsoft_Office_Word_97_-_2003___224.doc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5.vml"/><Relationship Id="rId5" Type="http://schemas.openxmlformats.org/officeDocument/2006/relationships/oleObject" Target="../embeddings/Microsoft_Office_Word_97_-_2003___225.doc"/><Relationship Id="rId4" Type="http://schemas.openxmlformats.org/officeDocument/2006/relationships/image" Target="../media/image6.png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6.vml"/><Relationship Id="rId4" Type="http://schemas.openxmlformats.org/officeDocument/2006/relationships/oleObject" Target="../embeddings/Microsoft_Office_Word_97_-_2003___226.doc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7.vml"/><Relationship Id="rId4" Type="http://schemas.openxmlformats.org/officeDocument/2006/relationships/oleObject" Target="../embeddings/Microsoft_Office_Word_97_-_2003___227.doc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8.vml"/><Relationship Id="rId4" Type="http://schemas.openxmlformats.org/officeDocument/2006/relationships/oleObject" Target="../embeddings/Microsoft_Office_Word_97_-_2003___228.doc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4" Type="http://schemas.openxmlformats.org/officeDocument/2006/relationships/oleObject" Target="../embeddings/Microsoft_Office_Word_97_-_2003___18.doc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9.vml"/><Relationship Id="rId4" Type="http://schemas.openxmlformats.org/officeDocument/2006/relationships/oleObject" Target="../embeddings/Microsoft_Office_Word_97_-_2003___229.doc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0.vml"/><Relationship Id="rId4" Type="http://schemas.openxmlformats.org/officeDocument/2006/relationships/oleObject" Target="../embeddings/Microsoft_Office_Word_97_-_2003___230.doc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1.vml"/><Relationship Id="rId4" Type="http://schemas.openxmlformats.org/officeDocument/2006/relationships/oleObject" Target="../embeddings/Microsoft_Office_Word_97_-_2003___231.doc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2.vml"/><Relationship Id="rId4" Type="http://schemas.openxmlformats.org/officeDocument/2006/relationships/oleObject" Target="../embeddings/Microsoft_Office_Word_97_-_2003___232.doc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3.vml"/><Relationship Id="rId4" Type="http://schemas.openxmlformats.org/officeDocument/2006/relationships/oleObject" Target="../embeddings/Microsoft_Office_Word_97_-_2003___233.doc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4.vml"/><Relationship Id="rId5" Type="http://schemas.openxmlformats.org/officeDocument/2006/relationships/oleObject" Target="../embeddings/Microsoft_Office_Word_97_-_2003___234.doc"/><Relationship Id="rId4" Type="http://schemas.openxmlformats.org/officeDocument/2006/relationships/image" Target="../media/image6.png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5.vml"/><Relationship Id="rId6" Type="http://schemas.openxmlformats.org/officeDocument/2006/relationships/package" Target="../embeddings/Microsoft_Office_Word___7.docx"/><Relationship Id="rId5" Type="http://schemas.openxmlformats.org/officeDocument/2006/relationships/package" Target="../embeddings/Microsoft_Office_Word___6.docx"/><Relationship Id="rId4" Type="http://schemas.openxmlformats.org/officeDocument/2006/relationships/oleObject" Target="../embeddings/Microsoft_Office_Word_97_-_2003___235.doc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6.vml"/><Relationship Id="rId4" Type="http://schemas.openxmlformats.org/officeDocument/2006/relationships/oleObject" Target="../embeddings/Microsoft_Office_Word_97_-_2003___236.doc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7.vml"/><Relationship Id="rId4" Type="http://schemas.openxmlformats.org/officeDocument/2006/relationships/oleObject" Target="../embeddings/Microsoft_Office_Word_97_-_2003___237.doc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4" Type="http://schemas.openxmlformats.org/officeDocument/2006/relationships/oleObject" Target="../embeddings/Microsoft_Office_Word_97_-_2003___19.doc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8.vml"/><Relationship Id="rId5" Type="http://schemas.openxmlformats.org/officeDocument/2006/relationships/oleObject" Target="../embeddings/Microsoft_Office_Word_97_-_2003___238.doc"/><Relationship Id="rId4" Type="http://schemas.openxmlformats.org/officeDocument/2006/relationships/image" Target="../media/image6.png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9.vml"/><Relationship Id="rId4" Type="http://schemas.openxmlformats.org/officeDocument/2006/relationships/oleObject" Target="../embeddings/Microsoft_Office_Word_97_-_2003___239.doc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0.vml"/><Relationship Id="rId4" Type="http://schemas.openxmlformats.org/officeDocument/2006/relationships/oleObject" Target="../embeddings/Microsoft_Office_Word_97_-_2003___240.doc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1.vml"/><Relationship Id="rId4" Type="http://schemas.openxmlformats.org/officeDocument/2006/relationships/oleObject" Target="../embeddings/Microsoft_Office_Word_97_-_2003___241.doc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2.vml"/><Relationship Id="rId4" Type="http://schemas.openxmlformats.org/officeDocument/2006/relationships/oleObject" Target="../embeddings/Microsoft_Office_Word_97_-_2003___242.doc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3.vml"/><Relationship Id="rId4" Type="http://schemas.openxmlformats.org/officeDocument/2006/relationships/oleObject" Target="../embeddings/Microsoft_Office_Word_97_-_2003___243.doc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4.vml"/><Relationship Id="rId4" Type="http://schemas.openxmlformats.org/officeDocument/2006/relationships/oleObject" Target="../embeddings/Microsoft_Office_Word_97_-_2003___244.doc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5.vml"/><Relationship Id="rId4" Type="http://schemas.openxmlformats.org/officeDocument/2006/relationships/oleObject" Target="../embeddings/Microsoft_Office_Word_97_-_2003___245.doc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6.vml"/><Relationship Id="rId4" Type="http://schemas.openxmlformats.org/officeDocument/2006/relationships/oleObject" Target="../embeddings/Microsoft_Office_Word_97_-_2003___246.doc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7.vml"/><Relationship Id="rId4" Type="http://schemas.openxmlformats.org/officeDocument/2006/relationships/oleObject" Target="../embeddings/Microsoft_Office_Word_97_-_2003___247.doc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oleObject" Target="../embeddings/Microsoft_Office_Word_97_-_2003___20.doc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8.vml"/><Relationship Id="rId4" Type="http://schemas.openxmlformats.org/officeDocument/2006/relationships/oleObject" Target="../embeddings/Microsoft_Office_Word_97_-_2003___248.doc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9.vml"/><Relationship Id="rId4" Type="http://schemas.openxmlformats.org/officeDocument/2006/relationships/oleObject" Target="../embeddings/Microsoft_Office_Word_97_-_2003___249.doc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0.vml"/><Relationship Id="rId4" Type="http://schemas.openxmlformats.org/officeDocument/2006/relationships/oleObject" Target="../embeddings/Microsoft_Office_Word_97_-_2003___250.doc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1.vml"/><Relationship Id="rId4" Type="http://schemas.openxmlformats.org/officeDocument/2006/relationships/oleObject" Target="../embeddings/Microsoft_Office_Word_97_-_2003___251.doc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2.vml"/><Relationship Id="rId4" Type="http://schemas.openxmlformats.org/officeDocument/2006/relationships/oleObject" Target="../embeddings/Microsoft_Office_Word_97_-_2003___252.doc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3.vml"/><Relationship Id="rId4" Type="http://schemas.openxmlformats.org/officeDocument/2006/relationships/oleObject" Target="../embeddings/Microsoft_Office_Word_97_-_2003___253.doc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4.vml"/><Relationship Id="rId4" Type="http://schemas.openxmlformats.org/officeDocument/2006/relationships/oleObject" Target="../embeddings/Microsoft_Office_Word_97_-_2003___254.doc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5.vml"/><Relationship Id="rId4" Type="http://schemas.openxmlformats.org/officeDocument/2006/relationships/oleObject" Target="../embeddings/Microsoft_Office_Word_97_-_2003___255.doc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6.vml"/><Relationship Id="rId5" Type="http://schemas.openxmlformats.org/officeDocument/2006/relationships/oleObject" Target="../embeddings/Microsoft_Office_Word_97_-_2003___256.doc"/><Relationship Id="rId4" Type="http://schemas.openxmlformats.org/officeDocument/2006/relationships/image" Target="../media/image6.png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7.vml"/><Relationship Id="rId4" Type="http://schemas.openxmlformats.org/officeDocument/2006/relationships/oleObject" Target="../embeddings/Microsoft_Office_Word_97_-_2003___257.doc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4" Type="http://schemas.openxmlformats.org/officeDocument/2006/relationships/oleObject" Target="../embeddings/Microsoft_Office_Word_97_-_2003___21.doc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8.vml"/><Relationship Id="rId4" Type="http://schemas.openxmlformats.org/officeDocument/2006/relationships/oleObject" Target="../embeddings/Microsoft_Office_Word_97_-_2003___258.doc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9.vml"/><Relationship Id="rId4" Type="http://schemas.openxmlformats.org/officeDocument/2006/relationships/oleObject" Target="../embeddings/Microsoft_Office_Word_97_-_2003___259.doc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0.vml"/><Relationship Id="rId4" Type="http://schemas.openxmlformats.org/officeDocument/2006/relationships/oleObject" Target="../embeddings/Microsoft_Office_Word_97_-_2003___260.doc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1.vml"/><Relationship Id="rId4" Type="http://schemas.openxmlformats.org/officeDocument/2006/relationships/oleObject" Target="../embeddings/Microsoft_Office_Word_97_-_2003___261.doc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2.vml"/><Relationship Id="rId4" Type="http://schemas.openxmlformats.org/officeDocument/2006/relationships/oleObject" Target="../embeddings/Microsoft_Office_Word_97_-_2003___262.doc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3.vml"/><Relationship Id="rId4" Type="http://schemas.openxmlformats.org/officeDocument/2006/relationships/oleObject" Target="../embeddings/Microsoft_Office_Word_97_-_2003___263.doc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4.vml"/><Relationship Id="rId4" Type="http://schemas.openxmlformats.org/officeDocument/2006/relationships/oleObject" Target="../embeddings/Microsoft_Office_Word_97_-_2003___264.doc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5.vml"/><Relationship Id="rId4" Type="http://schemas.openxmlformats.org/officeDocument/2006/relationships/oleObject" Target="../embeddings/Microsoft_Office_Word_97_-_2003___265.doc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6.vml"/><Relationship Id="rId4" Type="http://schemas.openxmlformats.org/officeDocument/2006/relationships/oleObject" Target="../embeddings/Microsoft_Office_Word_97_-_2003___266.doc"/></Relationships>
</file>

<file path=ppt/slides/_rels/slide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4" Type="http://schemas.openxmlformats.org/officeDocument/2006/relationships/oleObject" Target="../embeddings/Microsoft_Office_Word_97_-_2003___22.doc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7.vml"/><Relationship Id="rId5" Type="http://schemas.openxmlformats.org/officeDocument/2006/relationships/oleObject" Target="../embeddings/Microsoft_Office_Word_97_-_2003___267.doc"/><Relationship Id="rId4" Type="http://schemas.openxmlformats.org/officeDocument/2006/relationships/image" Target="../media/image6.png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8.vml"/><Relationship Id="rId5" Type="http://schemas.openxmlformats.org/officeDocument/2006/relationships/oleObject" Target="../embeddings/Microsoft_Office_Word_97_-_2003___268.doc"/><Relationship Id="rId4" Type="http://schemas.openxmlformats.org/officeDocument/2006/relationships/image" Target="../media/image6.png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9.vml"/><Relationship Id="rId5" Type="http://schemas.openxmlformats.org/officeDocument/2006/relationships/oleObject" Target="../embeddings/Microsoft_Office_Word_97_-_2003___269.doc"/><Relationship Id="rId4" Type="http://schemas.openxmlformats.org/officeDocument/2006/relationships/image" Target="../media/image6.png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70.vml"/><Relationship Id="rId5" Type="http://schemas.openxmlformats.org/officeDocument/2006/relationships/oleObject" Target="../embeddings/Microsoft_Office_Word_97_-_2003___270.doc"/><Relationship Id="rId4" Type="http://schemas.openxmlformats.org/officeDocument/2006/relationships/image" Target="../media/image6.png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1.vml"/><Relationship Id="rId4" Type="http://schemas.openxmlformats.org/officeDocument/2006/relationships/oleObject" Target="../embeddings/Microsoft_Office_Word_97_-_2003___271.doc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2.vml"/><Relationship Id="rId5" Type="http://schemas.openxmlformats.org/officeDocument/2006/relationships/oleObject" Target="../embeddings/Microsoft_Office_Word_97_-_2003___272.doc"/><Relationship Id="rId4" Type="http://schemas.openxmlformats.org/officeDocument/2006/relationships/image" Target="../media/image6.png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3.vml"/><Relationship Id="rId4" Type="http://schemas.openxmlformats.org/officeDocument/2006/relationships/oleObject" Target="../embeddings/Microsoft_Office_Word_97_-_2003___273.doc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74.vml"/><Relationship Id="rId5" Type="http://schemas.openxmlformats.org/officeDocument/2006/relationships/oleObject" Target="../embeddings/Microsoft_Office_Word_97_-_2003___274.doc"/><Relationship Id="rId4" Type="http://schemas.openxmlformats.org/officeDocument/2006/relationships/image" Target="../media/image6.png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75.vml"/><Relationship Id="rId4" Type="http://schemas.openxmlformats.org/officeDocument/2006/relationships/oleObject" Target="../embeddings/Microsoft_Office_Word_97_-_2003___275.doc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76.vml"/><Relationship Id="rId4" Type="http://schemas.openxmlformats.org/officeDocument/2006/relationships/oleObject" Target="../embeddings/Microsoft_Office_Word_97_-_2003___276.doc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4" Type="http://schemas.openxmlformats.org/officeDocument/2006/relationships/oleObject" Target="../embeddings/Microsoft_Office_Word_97_-_2003___23.doc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77.vml"/><Relationship Id="rId4" Type="http://schemas.openxmlformats.org/officeDocument/2006/relationships/oleObject" Target="../embeddings/Microsoft_Office_Word_97_-_2003___277.doc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78.vml"/><Relationship Id="rId4" Type="http://schemas.openxmlformats.org/officeDocument/2006/relationships/oleObject" Target="../embeddings/Microsoft_Office_Word_97_-_2003___278.doc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79.vml"/><Relationship Id="rId4" Type="http://schemas.openxmlformats.org/officeDocument/2006/relationships/oleObject" Target="../embeddings/Microsoft_Office_Word_97_-_2003___279.doc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0.vml"/><Relationship Id="rId4" Type="http://schemas.openxmlformats.org/officeDocument/2006/relationships/oleObject" Target="../embeddings/Microsoft_Office_Word_97_-_2003___280.doc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1.vml"/><Relationship Id="rId4" Type="http://schemas.openxmlformats.org/officeDocument/2006/relationships/oleObject" Target="../embeddings/Microsoft_Office_Word_97_-_2003___281.doc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2.vml"/><Relationship Id="rId4" Type="http://schemas.openxmlformats.org/officeDocument/2006/relationships/oleObject" Target="../embeddings/Microsoft_Office_Word_97_-_2003___282.doc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3.vml"/><Relationship Id="rId4" Type="http://schemas.openxmlformats.org/officeDocument/2006/relationships/oleObject" Target="../embeddings/Microsoft_Office_Word_97_-_2003___283.doc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4.vml"/><Relationship Id="rId4" Type="http://schemas.openxmlformats.org/officeDocument/2006/relationships/oleObject" Target="../embeddings/Microsoft_Office_Word_97_-_2003___284.doc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5.vml"/><Relationship Id="rId4" Type="http://schemas.openxmlformats.org/officeDocument/2006/relationships/oleObject" Target="../embeddings/Microsoft_Office_Word_97_-_2003___285.doc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6.vml"/><Relationship Id="rId4" Type="http://schemas.openxmlformats.org/officeDocument/2006/relationships/oleObject" Target="../embeddings/Microsoft_Office_Word_97_-_2003___286.doc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11.xml"/><Relationship Id="rId3" Type="http://schemas.openxmlformats.org/officeDocument/2006/relationships/slide" Target="slide6.xml"/><Relationship Id="rId7" Type="http://schemas.openxmlformats.org/officeDocument/2006/relationships/slide" Target="slide178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35.xml"/><Relationship Id="rId5" Type="http://schemas.openxmlformats.org/officeDocument/2006/relationships/slide" Target="slide90.xml"/><Relationship Id="rId10" Type="http://schemas.openxmlformats.org/officeDocument/2006/relationships/image" Target="../media/image4.png"/><Relationship Id="rId4" Type="http://schemas.openxmlformats.org/officeDocument/2006/relationships/slide" Target="slide49.xml"/><Relationship Id="rId9" Type="http://schemas.openxmlformats.org/officeDocument/2006/relationships/slide" Target="slide24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4" Type="http://schemas.openxmlformats.org/officeDocument/2006/relationships/oleObject" Target="../embeddings/Microsoft_Office_Word_97_-_2003___24.doc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7.vml"/><Relationship Id="rId4" Type="http://schemas.openxmlformats.org/officeDocument/2006/relationships/oleObject" Target="../embeddings/Microsoft_Office_Word_97_-_2003___287.doc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8.vml"/><Relationship Id="rId5" Type="http://schemas.openxmlformats.org/officeDocument/2006/relationships/oleObject" Target="../embeddings/Microsoft_Office_Word_97_-_2003___288.doc"/><Relationship Id="rId4" Type="http://schemas.openxmlformats.org/officeDocument/2006/relationships/image" Target="../media/image6.png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9.vml"/><Relationship Id="rId4" Type="http://schemas.openxmlformats.org/officeDocument/2006/relationships/oleObject" Target="../embeddings/Microsoft_Office_Word_97_-_2003___289.doc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0.vml"/><Relationship Id="rId4" Type="http://schemas.openxmlformats.org/officeDocument/2006/relationships/oleObject" Target="../embeddings/Microsoft_Office_Word_97_-_2003___290.doc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1.vml"/><Relationship Id="rId4" Type="http://schemas.openxmlformats.org/officeDocument/2006/relationships/oleObject" Target="../embeddings/Microsoft_Office_Word_97_-_2003___291.doc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2.vml"/><Relationship Id="rId5" Type="http://schemas.openxmlformats.org/officeDocument/2006/relationships/oleObject" Target="../embeddings/Microsoft_Office_Word_97_-_2003___292.doc"/><Relationship Id="rId4" Type="http://schemas.openxmlformats.org/officeDocument/2006/relationships/image" Target="../media/image6.png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3.vml"/><Relationship Id="rId4" Type="http://schemas.openxmlformats.org/officeDocument/2006/relationships/oleObject" Target="../embeddings/Microsoft_Office_Word_97_-_2003___293.doc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4.vml"/><Relationship Id="rId4" Type="http://schemas.openxmlformats.org/officeDocument/2006/relationships/oleObject" Target="../embeddings/Microsoft_Office_Word_97_-_2003___294.doc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5.vml"/><Relationship Id="rId4" Type="http://schemas.openxmlformats.org/officeDocument/2006/relationships/oleObject" Target="../embeddings/Microsoft_Office_Word_97_-_2003___295.doc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6.vml"/><Relationship Id="rId4" Type="http://schemas.openxmlformats.org/officeDocument/2006/relationships/oleObject" Target="../embeddings/Microsoft_Office_Word_97_-_2003___296.doc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4" Type="http://schemas.openxmlformats.org/officeDocument/2006/relationships/oleObject" Target="../embeddings/Microsoft_Office_Word_97_-_2003___25.doc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7.vml"/><Relationship Id="rId4" Type="http://schemas.openxmlformats.org/officeDocument/2006/relationships/oleObject" Target="../embeddings/Microsoft_Office_Word_97_-_2003___297.doc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8.vml"/><Relationship Id="rId4" Type="http://schemas.openxmlformats.org/officeDocument/2006/relationships/oleObject" Target="../embeddings/Microsoft_Office_Word_97_-_2003___298.doc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9.vml"/><Relationship Id="rId4" Type="http://schemas.openxmlformats.org/officeDocument/2006/relationships/oleObject" Target="../embeddings/Microsoft_Office_Word_97_-_2003___299.doc"/></Relationships>
</file>

<file path=ppt/slides/_rels/slide3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0.vml"/><Relationship Id="rId5" Type="http://schemas.openxmlformats.org/officeDocument/2006/relationships/oleObject" Target="../embeddings/Microsoft_Office_Word_97_-_2003___300.doc"/><Relationship Id="rId4" Type="http://schemas.openxmlformats.org/officeDocument/2006/relationships/image" Target="../media/image6.png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1.vml"/><Relationship Id="rId5" Type="http://schemas.openxmlformats.org/officeDocument/2006/relationships/oleObject" Target="../embeddings/Microsoft_Office_Word_97_-_2003___301.doc"/><Relationship Id="rId4" Type="http://schemas.openxmlformats.org/officeDocument/2006/relationships/image" Target="../media/image6.png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2.vml"/><Relationship Id="rId5" Type="http://schemas.openxmlformats.org/officeDocument/2006/relationships/oleObject" Target="../embeddings/Microsoft_Office_Word_97_-_2003___302.doc"/><Relationship Id="rId4" Type="http://schemas.openxmlformats.org/officeDocument/2006/relationships/image" Target="../media/image6.png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03.vml"/><Relationship Id="rId5" Type="http://schemas.openxmlformats.org/officeDocument/2006/relationships/oleObject" Target="../embeddings/Microsoft_Office_Word_97_-_2003___303.doc"/><Relationship Id="rId4" Type="http://schemas.openxmlformats.org/officeDocument/2006/relationships/image" Target="../media/image6.png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4.vml"/><Relationship Id="rId4" Type="http://schemas.openxmlformats.org/officeDocument/2006/relationships/oleObject" Target="../embeddings/Microsoft_Office_Word_97_-_2003___304.doc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5.vml"/><Relationship Id="rId5" Type="http://schemas.openxmlformats.org/officeDocument/2006/relationships/oleObject" Target="../embeddings/Microsoft_Office_Word_97_-_2003___305.doc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4" Type="http://schemas.openxmlformats.org/officeDocument/2006/relationships/oleObject" Target="../embeddings/Microsoft_Office_Word_97_-_2003___26.doc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6.vml"/><Relationship Id="rId5" Type="http://schemas.openxmlformats.org/officeDocument/2006/relationships/package" Target="../embeddings/Microsoft_Office_Word___8.docx"/><Relationship Id="rId4" Type="http://schemas.openxmlformats.org/officeDocument/2006/relationships/oleObject" Target="../embeddings/Microsoft_Office_Word_97_-_2003___306.doc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7.vml"/><Relationship Id="rId5" Type="http://schemas.openxmlformats.org/officeDocument/2006/relationships/package" Target="../embeddings/Microsoft_Office_Word___9.docx"/><Relationship Id="rId4" Type="http://schemas.openxmlformats.org/officeDocument/2006/relationships/oleObject" Target="../embeddings/Microsoft_Office_Word_97_-_2003___307.doc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08.vml"/><Relationship Id="rId5" Type="http://schemas.openxmlformats.org/officeDocument/2006/relationships/oleObject" Target="../embeddings/Microsoft_Office_Word_97_-_2003___308.doc"/><Relationship Id="rId4" Type="http://schemas.openxmlformats.org/officeDocument/2006/relationships/image" Target="../media/image6.png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09.vml"/><Relationship Id="rId4" Type="http://schemas.openxmlformats.org/officeDocument/2006/relationships/oleObject" Target="../embeddings/Microsoft_Office_Word_97_-_2003___309.doc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0.vml"/><Relationship Id="rId4" Type="http://schemas.openxmlformats.org/officeDocument/2006/relationships/oleObject" Target="../embeddings/Microsoft_Office_Word_97_-_2003___310.doc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1.vml"/><Relationship Id="rId4" Type="http://schemas.openxmlformats.org/officeDocument/2006/relationships/oleObject" Target="../embeddings/Microsoft_Office_Word_97_-_2003___311.doc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2.vml"/><Relationship Id="rId4" Type="http://schemas.openxmlformats.org/officeDocument/2006/relationships/oleObject" Target="../embeddings/Microsoft_Office_Word_97_-_2003___312.doc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3.vml"/><Relationship Id="rId4" Type="http://schemas.openxmlformats.org/officeDocument/2006/relationships/oleObject" Target="../embeddings/Microsoft_Office_Word_97_-_2003___313.doc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4.vml"/><Relationship Id="rId4" Type="http://schemas.openxmlformats.org/officeDocument/2006/relationships/oleObject" Target="../embeddings/Microsoft_Office_Word_97_-_2003___314.doc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5.vml"/><Relationship Id="rId4" Type="http://schemas.openxmlformats.org/officeDocument/2006/relationships/oleObject" Target="../embeddings/Microsoft_Office_Word_97_-_2003___315.doc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6.png"/><Relationship Id="rId4" Type="http://schemas.openxmlformats.org/officeDocument/2006/relationships/oleObject" Target="../embeddings/Microsoft_Office_Word_97_-_2003___27.doc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6.vml"/><Relationship Id="rId4" Type="http://schemas.openxmlformats.org/officeDocument/2006/relationships/oleObject" Target="../embeddings/Microsoft_Office_Word_97_-_2003___316.doc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7.vml"/><Relationship Id="rId4" Type="http://schemas.openxmlformats.org/officeDocument/2006/relationships/oleObject" Target="../embeddings/Microsoft_Office_Word_97_-_2003___317.doc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8.vml"/><Relationship Id="rId4" Type="http://schemas.openxmlformats.org/officeDocument/2006/relationships/oleObject" Target="../embeddings/Microsoft_Office_Word_97_-_2003___318.doc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9.vml"/><Relationship Id="rId4" Type="http://schemas.openxmlformats.org/officeDocument/2006/relationships/oleObject" Target="../embeddings/Microsoft_Office_Word_97_-_2003___319.doc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0.vml"/><Relationship Id="rId4" Type="http://schemas.openxmlformats.org/officeDocument/2006/relationships/oleObject" Target="../embeddings/Microsoft_Office_Word_97_-_2003___320.doc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1.vml"/><Relationship Id="rId4" Type="http://schemas.openxmlformats.org/officeDocument/2006/relationships/oleObject" Target="../embeddings/Microsoft_Office_Word_97_-_2003___321.doc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2.vml"/><Relationship Id="rId4" Type="http://schemas.openxmlformats.org/officeDocument/2006/relationships/oleObject" Target="../embeddings/Microsoft_Office_Word_97_-_2003___322.doc"/></Relationships>
</file>

<file path=ppt/slides/_rels/slide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3.vml"/><Relationship Id="rId4" Type="http://schemas.openxmlformats.org/officeDocument/2006/relationships/oleObject" Target="../embeddings/Microsoft_Office_Word_97_-_2003___323.doc"/></Relationships>
</file>

<file path=ppt/slides/_rels/slide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4.vml"/><Relationship Id="rId4" Type="http://schemas.openxmlformats.org/officeDocument/2006/relationships/oleObject" Target="../embeddings/Microsoft_Office_Word_97_-_2003___324.doc"/></Relationships>
</file>

<file path=ppt/slides/_rels/slide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5.vml"/><Relationship Id="rId4" Type="http://schemas.openxmlformats.org/officeDocument/2006/relationships/oleObject" Target="../embeddings/Microsoft_Office_Word_97_-_2003___325.doc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4" Type="http://schemas.openxmlformats.org/officeDocument/2006/relationships/oleObject" Target="../embeddings/Microsoft_Office_Word_97_-_2003___28.doc"/></Relationships>
</file>

<file path=ppt/slides/_rels/slide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6.vml"/><Relationship Id="rId5" Type="http://schemas.openxmlformats.org/officeDocument/2006/relationships/oleObject" Target="../embeddings/Microsoft_Office_Word_97_-_2003___326.doc"/><Relationship Id="rId4" Type="http://schemas.openxmlformats.org/officeDocument/2006/relationships/image" Target="../media/image6.png"/></Relationships>
</file>

<file path=ppt/slides/_rels/slide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7.vml"/><Relationship Id="rId4" Type="http://schemas.openxmlformats.org/officeDocument/2006/relationships/oleObject" Target="../embeddings/Microsoft_Office_Word_97_-_2003___327.doc"/></Relationships>
</file>

<file path=ppt/slides/_rels/slide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8.vml"/><Relationship Id="rId4" Type="http://schemas.openxmlformats.org/officeDocument/2006/relationships/oleObject" Target="../embeddings/Microsoft_Office_Word_97_-_2003___328.doc"/></Relationships>
</file>

<file path=ppt/slides/_rels/slide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9.vml"/><Relationship Id="rId4" Type="http://schemas.openxmlformats.org/officeDocument/2006/relationships/oleObject" Target="../embeddings/Microsoft_Office_Word_97_-_2003___329.doc"/></Relationships>
</file>

<file path=ppt/slides/_rels/slide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0.vml"/><Relationship Id="rId5" Type="http://schemas.openxmlformats.org/officeDocument/2006/relationships/oleObject" Target="../embeddings/Microsoft_Office_Word_97_-_2003___330.doc"/><Relationship Id="rId4" Type="http://schemas.openxmlformats.org/officeDocument/2006/relationships/image" Target="../media/image6.png"/></Relationships>
</file>

<file path=ppt/slides/_rels/slide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1.vml"/><Relationship Id="rId4" Type="http://schemas.openxmlformats.org/officeDocument/2006/relationships/oleObject" Target="../embeddings/Microsoft_Office_Word_97_-_2003___331.doc"/></Relationships>
</file>

<file path=ppt/slides/_rels/slide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2.vml"/><Relationship Id="rId4" Type="http://schemas.openxmlformats.org/officeDocument/2006/relationships/oleObject" Target="../embeddings/Microsoft_Office_Word_97_-_2003___332.doc"/></Relationships>
</file>

<file path=ppt/slides/_rels/slide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3.vml"/><Relationship Id="rId4" Type="http://schemas.openxmlformats.org/officeDocument/2006/relationships/oleObject" Target="../embeddings/Microsoft_Office_Word_97_-_2003___333.doc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4.vml"/><Relationship Id="rId4" Type="http://schemas.openxmlformats.org/officeDocument/2006/relationships/oleObject" Target="../embeddings/Microsoft_Office_Word_97_-_2003___334.doc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5.vml"/><Relationship Id="rId4" Type="http://schemas.openxmlformats.org/officeDocument/2006/relationships/oleObject" Target="../embeddings/Microsoft_Office_Word_97_-_2003___335.doc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4" Type="http://schemas.openxmlformats.org/officeDocument/2006/relationships/oleObject" Target="../embeddings/Microsoft_Office_Word_97_-_2003___29.doc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6.vml"/><Relationship Id="rId4" Type="http://schemas.openxmlformats.org/officeDocument/2006/relationships/oleObject" Target="../embeddings/Microsoft_Office_Word_97_-_2003___336.doc"/></Relationships>
</file>

<file path=ppt/slides/_rels/slide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7.vml"/><Relationship Id="rId4" Type="http://schemas.openxmlformats.org/officeDocument/2006/relationships/oleObject" Target="../embeddings/Microsoft_Office_Word_97_-_2003___337.doc"/></Relationships>
</file>

<file path=ppt/slides/_rels/slide3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8.vml"/><Relationship Id="rId5" Type="http://schemas.openxmlformats.org/officeDocument/2006/relationships/oleObject" Target="../embeddings/Microsoft_Office_Word_97_-_2003___338.doc"/><Relationship Id="rId4" Type="http://schemas.openxmlformats.org/officeDocument/2006/relationships/image" Target="../media/image6.png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9.vml"/><Relationship Id="rId5" Type="http://schemas.openxmlformats.org/officeDocument/2006/relationships/oleObject" Target="../embeddings/Microsoft_Office_Word_97_-_2003___339.doc"/><Relationship Id="rId4" Type="http://schemas.openxmlformats.org/officeDocument/2006/relationships/image" Target="../media/image6.png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0.vml"/><Relationship Id="rId5" Type="http://schemas.openxmlformats.org/officeDocument/2006/relationships/oleObject" Target="../embeddings/Microsoft_Office_Word_97_-_2003___340.doc"/><Relationship Id="rId4" Type="http://schemas.openxmlformats.org/officeDocument/2006/relationships/image" Target="../media/image6.png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41.vml"/><Relationship Id="rId5" Type="http://schemas.openxmlformats.org/officeDocument/2006/relationships/oleObject" Target="../embeddings/Microsoft_Office_Word_97_-_2003___341.doc"/><Relationship Id="rId4" Type="http://schemas.openxmlformats.org/officeDocument/2006/relationships/image" Target="../media/image6.png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2.vml"/><Relationship Id="rId4" Type="http://schemas.openxmlformats.org/officeDocument/2006/relationships/oleObject" Target="../embeddings/Microsoft_Office_Word_97_-_2003___342.doc"/></Relationships>
</file>

<file path=ppt/slides/_rels/slide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43.vml"/><Relationship Id="rId4" Type="http://schemas.openxmlformats.org/officeDocument/2006/relationships/oleObject" Target="../embeddings/Microsoft_Office_Word_97_-_2003___343.doc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package" Target="../embeddings/Microsoft_Office_Word___11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4.vml"/><Relationship Id="rId6" Type="http://schemas.openxmlformats.org/officeDocument/2006/relationships/package" Target="../embeddings/Microsoft_Office_Word___10.docx"/><Relationship Id="rId5" Type="http://schemas.openxmlformats.org/officeDocument/2006/relationships/oleObject" Target="../embeddings/Microsoft_Office_Word_97_-_2003___344.doc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4" Type="http://schemas.openxmlformats.org/officeDocument/2006/relationships/oleObject" Target="../embeddings/Microsoft_Office_Word_97_-_2003___30.doc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5.vml"/><Relationship Id="rId4" Type="http://schemas.openxmlformats.org/officeDocument/2006/relationships/oleObject" Target="../embeddings/Microsoft_Office_Word_97_-_2003___345.doc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6.vml"/><Relationship Id="rId4" Type="http://schemas.openxmlformats.org/officeDocument/2006/relationships/oleObject" Target="../embeddings/Microsoft_Office_Word_97_-_2003___346.doc"/></Relationships>
</file>

<file path=ppt/slides/_rels/slide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47.vml"/><Relationship Id="rId5" Type="http://schemas.openxmlformats.org/officeDocument/2006/relationships/oleObject" Target="../embeddings/Microsoft_Office_Word_97_-_2003___347.doc"/><Relationship Id="rId4" Type="http://schemas.openxmlformats.org/officeDocument/2006/relationships/image" Target="../media/image6.png"/></Relationships>
</file>

<file path=ppt/slides/_rels/slide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48.vml"/><Relationship Id="rId4" Type="http://schemas.openxmlformats.org/officeDocument/2006/relationships/oleObject" Target="../embeddings/Microsoft_Office_Word_97_-_2003___348.doc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49.vml"/><Relationship Id="rId4" Type="http://schemas.openxmlformats.org/officeDocument/2006/relationships/oleObject" Target="../embeddings/Microsoft_Office_Word_97_-_2003___349.doc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0.vml"/><Relationship Id="rId4" Type="http://schemas.openxmlformats.org/officeDocument/2006/relationships/oleObject" Target="../embeddings/Microsoft_Office_Word_97_-_2003___350.doc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1.vml"/><Relationship Id="rId4" Type="http://schemas.openxmlformats.org/officeDocument/2006/relationships/oleObject" Target="../embeddings/Microsoft_Office_Word_97_-_2003___351.doc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2.vml"/><Relationship Id="rId4" Type="http://schemas.openxmlformats.org/officeDocument/2006/relationships/oleObject" Target="../embeddings/Microsoft_Office_Word_97_-_2003___352.doc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3.vml"/><Relationship Id="rId4" Type="http://schemas.openxmlformats.org/officeDocument/2006/relationships/oleObject" Target="../embeddings/Microsoft_Office_Word_97_-_2003___353.doc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4.vml"/><Relationship Id="rId4" Type="http://schemas.openxmlformats.org/officeDocument/2006/relationships/oleObject" Target="../embeddings/Microsoft_Office_Word_97_-_2003___354.doc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4" Type="http://schemas.openxmlformats.org/officeDocument/2006/relationships/oleObject" Target="../embeddings/Microsoft_Office_Word_97_-_2003___31.doc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5.vml"/><Relationship Id="rId4" Type="http://schemas.openxmlformats.org/officeDocument/2006/relationships/oleObject" Target="../embeddings/Microsoft_Office_Word_97_-_2003___355.doc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6.vml"/><Relationship Id="rId4" Type="http://schemas.openxmlformats.org/officeDocument/2006/relationships/oleObject" Target="../embeddings/Microsoft_Office_Word_97_-_2003___356.doc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7.vml"/><Relationship Id="rId4" Type="http://schemas.openxmlformats.org/officeDocument/2006/relationships/oleObject" Target="../embeddings/Microsoft_Office_Word_97_-_2003___357.doc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8.vml"/><Relationship Id="rId4" Type="http://schemas.openxmlformats.org/officeDocument/2006/relationships/oleObject" Target="../embeddings/Microsoft_Office_Word_97_-_2003___358.doc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9.vml"/><Relationship Id="rId4" Type="http://schemas.openxmlformats.org/officeDocument/2006/relationships/oleObject" Target="../embeddings/Microsoft_Office_Word_97_-_2003___359.doc"/></Relationships>
</file>

<file path=ppt/slides/_rels/slide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0.vml"/><Relationship Id="rId4" Type="http://schemas.openxmlformats.org/officeDocument/2006/relationships/oleObject" Target="../embeddings/Microsoft_Office_Word_97_-_2003___360.doc"/></Relationships>
</file>

<file path=ppt/slides/_rels/slide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1.vml"/><Relationship Id="rId5" Type="http://schemas.openxmlformats.org/officeDocument/2006/relationships/oleObject" Target="../embeddings/Microsoft_Office_Word_97_-_2003___361.doc"/><Relationship Id="rId4" Type="http://schemas.openxmlformats.org/officeDocument/2006/relationships/image" Target="../media/image6.png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2.vml"/><Relationship Id="rId4" Type="http://schemas.openxmlformats.org/officeDocument/2006/relationships/oleObject" Target="../embeddings/Microsoft_Office_Word_97_-_2003___362.doc"/></Relationships>
</file>

<file path=ppt/slides/_rels/slide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3.vml"/><Relationship Id="rId4" Type="http://schemas.openxmlformats.org/officeDocument/2006/relationships/oleObject" Target="../embeddings/Microsoft_Office_Word_97_-_2003___363.doc"/></Relationships>
</file>

<file path=ppt/slides/_rels/slide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4.vml"/><Relationship Id="rId4" Type="http://schemas.openxmlformats.org/officeDocument/2006/relationships/oleObject" Target="../embeddings/Microsoft_Office_Word_97_-_2003___364.doc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4" Type="http://schemas.openxmlformats.org/officeDocument/2006/relationships/oleObject" Target="../embeddings/Microsoft_Office_Word_97_-_2003___32.doc"/></Relationships>
</file>

<file path=ppt/slides/_rels/slide3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5.vml"/><Relationship Id="rId4" Type="http://schemas.openxmlformats.org/officeDocument/2006/relationships/oleObject" Target="../embeddings/Microsoft_Office_Word_97_-_2003___365.doc"/></Relationships>
</file>

<file path=ppt/slides/_rels/slide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6.vml"/><Relationship Id="rId5" Type="http://schemas.openxmlformats.org/officeDocument/2006/relationships/oleObject" Target="../embeddings/Microsoft_Office_Word_97_-_2003___366.doc"/><Relationship Id="rId4" Type="http://schemas.openxmlformats.org/officeDocument/2006/relationships/image" Target="../media/image6.png"/></Relationships>
</file>

<file path=ppt/slides/_rels/slide3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7.vml"/><Relationship Id="rId4" Type="http://schemas.openxmlformats.org/officeDocument/2006/relationships/oleObject" Target="../embeddings/Microsoft_Office_Word_97_-_2003___367.doc"/></Relationships>
</file>

<file path=ppt/slides/_rels/slide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8.vml"/><Relationship Id="rId4" Type="http://schemas.openxmlformats.org/officeDocument/2006/relationships/oleObject" Target="../embeddings/Microsoft_Office_Word_97_-_2003___368.doc"/></Relationships>
</file>

<file path=ppt/slides/_rels/slide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9.vml"/><Relationship Id="rId4" Type="http://schemas.openxmlformats.org/officeDocument/2006/relationships/oleObject" Target="../embeddings/Microsoft_Office_Word_97_-_2003___369.doc"/></Relationships>
</file>

<file path=ppt/slides/_rels/slide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0.vml"/><Relationship Id="rId4" Type="http://schemas.openxmlformats.org/officeDocument/2006/relationships/oleObject" Target="../embeddings/Microsoft_Office_Word_97_-_2003___370.doc"/></Relationships>
</file>

<file path=ppt/slides/_rels/slide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1.vml"/><Relationship Id="rId4" Type="http://schemas.openxmlformats.org/officeDocument/2006/relationships/oleObject" Target="../embeddings/Microsoft_Office_Word_97_-_2003___371.doc"/></Relationships>
</file>

<file path=ppt/slides/_rels/slide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2.vml"/><Relationship Id="rId4" Type="http://schemas.openxmlformats.org/officeDocument/2006/relationships/oleObject" Target="../embeddings/Microsoft_Office_Word_97_-_2003___372.doc"/></Relationships>
</file>

<file path=ppt/slides/_rels/slide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3.vml"/><Relationship Id="rId4" Type="http://schemas.openxmlformats.org/officeDocument/2006/relationships/oleObject" Target="../embeddings/Microsoft_Office_Word_97_-_2003___373.doc"/></Relationships>
</file>

<file path=ppt/slides/_rels/slide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4.vml"/><Relationship Id="rId4" Type="http://schemas.openxmlformats.org/officeDocument/2006/relationships/oleObject" Target="../embeddings/Microsoft_Office_Word_97_-_2003___374.doc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4" Type="http://schemas.openxmlformats.org/officeDocument/2006/relationships/oleObject" Target="../embeddings/Microsoft_Office_Word_97_-_2003___33.doc"/></Relationships>
</file>

<file path=ppt/slides/_rels/slide3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5.vml"/><Relationship Id="rId5" Type="http://schemas.openxmlformats.org/officeDocument/2006/relationships/oleObject" Target="../embeddings/Microsoft_Office_Word_97_-_2003___375.doc"/><Relationship Id="rId4" Type="http://schemas.openxmlformats.org/officeDocument/2006/relationships/image" Target="../media/image6.png"/></Relationships>
</file>

<file path=ppt/slides/_rels/slide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6.vml"/><Relationship Id="rId4" Type="http://schemas.openxmlformats.org/officeDocument/2006/relationships/oleObject" Target="../embeddings/Microsoft_Office_Word_97_-_2003___376.doc"/></Relationships>
</file>

<file path=ppt/slides/_rels/slide3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7.vml"/><Relationship Id="rId5" Type="http://schemas.openxmlformats.org/officeDocument/2006/relationships/oleObject" Target="../embeddings/Microsoft_Office_Word_97_-_2003___377.doc"/><Relationship Id="rId4" Type="http://schemas.openxmlformats.org/officeDocument/2006/relationships/image" Target="../media/image6.png"/></Relationships>
</file>

<file path=ppt/slides/_rels/slide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8.vml"/><Relationship Id="rId4" Type="http://schemas.openxmlformats.org/officeDocument/2006/relationships/oleObject" Target="../embeddings/Microsoft_Office_Word_97_-_2003___378.doc"/></Relationships>
</file>

<file path=ppt/slides/_rels/slide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9.vml"/><Relationship Id="rId4" Type="http://schemas.openxmlformats.org/officeDocument/2006/relationships/oleObject" Target="../embeddings/Microsoft_Office_Word_97_-_2003___379.doc"/></Relationships>
</file>

<file path=ppt/slides/_rels/slide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0.vml"/><Relationship Id="rId4" Type="http://schemas.openxmlformats.org/officeDocument/2006/relationships/oleObject" Target="../embeddings/Microsoft_Office_Word_97_-_2003___380.doc"/></Relationships>
</file>

<file path=ppt/slides/_rels/slide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1.vml"/><Relationship Id="rId4" Type="http://schemas.openxmlformats.org/officeDocument/2006/relationships/oleObject" Target="../embeddings/Microsoft_Office_Word_97_-_2003___381.doc"/></Relationships>
</file>

<file path=ppt/slides/_rels/slide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2.vml"/><Relationship Id="rId4" Type="http://schemas.openxmlformats.org/officeDocument/2006/relationships/oleObject" Target="../embeddings/Microsoft_Office_Word_97_-_2003___382.doc"/></Relationships>
</file>

<file path=ppt/slides/_rels/slide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3.vml"/><Relationship Id="rId4" Type="http://schemas.openxmlformats.org/officeDocument/2006/relationships/oleObject" Target="../embeddings/Microsoft_Office_Word_97_-_2003___383.doc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" Target="slide279.xml"/><Relationship Id="rId7" Type="http://schemas.openxmlformats.org/officeDocument/2006/relationships/slide" Target="slide423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90.xml"/><Relationship Id="rId5" Type="http://schemas.openxmlformats.org/officeDocument/2006/relationships/slide" Target="slide352.xml"/><Relationship Id="rId4" Type="http://schemas.openxmlformats.org/officeDocument/2006/relationships/slide" Target="slide3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4" Type="http://schemas.openxmlformats.org/officeDocument/2006/relationships/oleObject" Target="../embeddings/Microsoft_Office_Word_97_-_2003___34.doc"/></Relationships>
</file>

<file path=ppt/slides/_rels/slide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4.vml"/><Relationship Id="rId4" Type="http://schemas.openxmlformats.org/officeDocument/2006/relationships/oleObject" Target="../embeddings/Microsoft_Office_Word_97_-_2003___384.doc"/></Relationships>
</file>

<file path=ppt/slides/_rels/slide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5.vml"/><Relationship Id="rId4" Type="http://schemas.openxmlformats.org/officeDocument/2006/relationships/oleObject" Target="../embeddings/Microsoft_Office_Word_97_-_2003___385.doc"/></Relationships>
</file>

<file path=ppt/slides/_rels/slide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6.vml"/><Relationship Id="rId4" Type="http://schemas.openxmlformats.org/officeDocument/2006/relationships/oleObject" Target="../embeddings/Microsoft_Office_Word_97_-_2003___386.doc"/></Relationships>
</file>

<file path=ppt/slides/_rels/slide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7.vml"/><Relationship Id="rId4" Type="http://schemas.openxmlformats.org/officeDocument/2006/relationships/oleObject" Target="../embeddings/Microsoft_Office_Word_97_-_2003___387.doc"/></Relationships>
</file>

<file path=ppt/slides/_rels/slide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8.vml"/><Relationship Id="rId4" Type="http://schemas.openxmlformats.org/officeDocument/2006/relationships/oleObject" Target="../embeddings/Microsoft_Office_Word_97_-_2003___388.doc"/></Relationships>
</file>

<file path=ppt/slides/_rels/slide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9.vml"/><Relationship Id="rId4" Type="http://schemas.openxmlformats.org/officeDocument/2006/relationships/oleObject" Target="../embeddings/Microsoft_Office_Word_97_-_2003___389.doc"/></Relationships>
</file>

<file path=ppt/slides/_rels/slide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0.vml"/><Relationship Id="rId4" Type="http://schemas.openxmlformats.org/officeDocument/2006/relationships/oleObject" Target="../embeddings/Microsoft_Office_Word_97_-_2003___390.doc"/></Relationships>
</file>

<file path=ppt/slides/_rels/slide4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1.vml"/><Relationship Id="rId4" Type="http://schemas.openxmlformats.org/officeDocument/2006/relationships/oleObject" Target="../embeddings/Microsoft_Office_Word_97_-_2003___391.doc"/></Relationships>
</file>

<file path=ppt/slides/_rels/slide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2.vml"/><Relationship Id="rId4" Type="http://schemas.openxmlformats.org/officeDocument/2006/relationships/oleObject" Target="../embeddings/Microsoft_Office_Word_97_-_2003___392.doc"/></Relationships>
</file>

<file path=ppt/slides/_rels/slide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3.vml"/><Relationship Id="rId5" Type="http://schemas.openxmlformats.org/officeDocument/2006/relationships/oleObject" Target="../embeddings/Microsoft_Office_Word_97_-_2003___393.doc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6.png"/><Relationship Id="rId4" Type="http://schemas.openxmlformats.org/officeDocument/2006/relationships/oleObject" Target="../embeddings/Microsoft_Office_Word_97_-_2003___35.doc"/></Relationships>
</file>

<file path=ppt/slides/_rels/slide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4.vml"/><Relationship Id="rId4" Type="http://schemas.openxmlformats.org/officeDocument/2006/relationships/oleObject" Target="../embeddings/Microsoft_Office_Word_97_-_2003___394.doc"/></Relationships>
</file>

<file path=ppt/slides/_rels/slide4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5.vml"/><Relationship Id="rId4" Type="http://schemas.openxmlformats.org/officeDocument/2006/relationships/oleObject" Target="../embeddings/Microsoft_Office_Word_97_-_2003___395.doc"/></Relationships>
</file>

<file path=ppt/slides/_rels/slide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6.vml"/><Relationship Id="rId4" Type="http://schemas.openxmlformats.org/officeDocument/2006/relationships/oleObject" Target="../embeddings/Microsoft_Office_Word_97_-_2003___396.doc"/></Relationships>
</file>

<file path=ppt/slides/_rels/slide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7.vml"/><Relationship Id="rId4" Type="http://schemas.openxmlformats.org/officeDocument/2006/relationships/oleObject" Target="../embeddings/Microsoft_Office_Word_97_-_2003___397.doc"/></Relationships>
</file>

<file path=ppt/slides/_rels/slide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8.vml"/><Relationship Id="rId4" Type="http://schemas.openxmlformats.org/officeDocument/2006/relationships/oleObject" Target="../embeddings/Microsoft_Office_Word_97_-_2003___398.doc"/></Relationships>
</file>

<file path=ppt/slides/_rels/slide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9.vml"/><Relationship Id="rId5" Type="http://schemas.openxmlformats.org/officeDocument/2006/relationships/oleObject" Target="../embeddings/Microsoft_Office_Word_97_-_2003___399.doc"/><Relationship Id="rId4" Type="http://schemas.openxmlformats.org/officeDocument/2006/relationships/image" Target="../media/image6.png"/></Relationships>
</file>

<file path=ppt/slides/_rels/slide4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0.vml"/><Relationship Id="rId4" Type="http://schemas.openxmlformats.org/officeDocument/2006/relationships/oleObject" Target="../embeddings/Microsoft_Office_Word_97_-_2003___400.doc"/></Relationships>
</file>

<file path=ppt/slides/_rels/slide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1.vml"/><Relationship Id="rId4" Type="http://schemas.openxmlformats.org/officeDocument/2006/relationships/oleObject" Target="../embeddings/Microsoft_Office_Word_97_-_2003___401.doc"/></Relationships>
</file>

<file path=ppt/slides/_rels/slide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2.vml"/><Relationship Id="rId4" Type="http://schemas.openxmlformats.org/officeDocument/2006/relationships/oleObject" Target="../embeddings/Microsoft_Office_Word_97_-_2003___402.doc"/></Relationships>
</file>

<file path=ppt/slides/_rels/slide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3.vml"/><Relationship Id="rId4" Type="http://schemas.openxmlformats.org/officeDocument/2006/relationships/oleObject" Target="../embeddings/Microsoft_Office_Word_97_-_2003___403.doc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4" Type="http://schemas.openxmlformats.org/officeDocument/2006/relationships/oleObject" Target="../embeddings/Microsoft_Office_Word_97_-_2003___36.doc"/></Relationships>
</file>

<file path=ppt/slides/_rels/slide4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4.vml"/><Relationship Id="rId4" Type="http://schemas.openxmlformats.org/officeDocument/2006/relationships/oleObject" Target="../embeddings/Microsoft_Office_Word_97_-_2003___404.doc"/></Relationships>
</file>

<file path=ppt/slides/_rels/slide4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5.vml"/><Relationship Id="rId4" Type="http://schemas.openxmlformats.org/officeDocument/2006/relationships/oleObject" Target="../embeddings/Microsoft_Office_Word_97_-_2003___405.doc"/></Relationships>
</file>

<file path=ppt/slides/_rels/slide4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6.vml"/><Relationship Id="rId4" Type="http://schemas.openxmlformats.org/officeDocument/2006/relationships/oleObject" Target="../embeddings/Microsoft_Office_Word_97_-_2003___406.doc"/></Relationships>
</file>

<file path=ppt/slides/_rels/slide4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3.png"/></Relationships>
</file>

<file path=ppt/slides/_rels/slide4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7.vml"/><Relationship Id="rId5" Type="http://schemas.openxmlformats.org/officeDocument/2006/relationships/oleObject" Target="../embeddings/Microsoft_Office_Word_97_-_2003___407.doc"/><Relationship Id="rId4" Type="http://schemas.openxmlformats.org/officeDocument/2006/relationships/image" Target="../media/image6.png"/></Relationships>
</file>

<file path=ppt/slides/_rels/slide4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8.vml"/><Relationship Id="rId4" Type="http://schemas.openxmlformats.org/officeDocument/2006/relationships/oleObject" Target="../embeddings/Microsoft_Office_Word_97_-_2003___408.doc"/></Relationships>
</file>

<file path=ppt/slides/_rels/slide4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9.vml"/><Relationship Id="rId4" Type="http://schemas.openxmlformats.org/officeDocument/2006/relationships/oleObject" Target="../embeddings/Microsoft_Office_Word_97_-_2003___409.doc"/></Relationships>
</file>

<file path=ppt/slides/_rels/slide4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0.vml"/><Relationship Id="rId4" Type="http://schemas.openxmlformats.org/officeDocument/2006/relationships/oleObject" Target="../embeddings/Microsoft_Office_Word_97_-_2003___410.doc"/></Relationships>
</file>

<file path=ppt/slides/_rels/slide4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1.vml"/><Relationship Id="rId4" Type="http://schemas.openxmlformats.org/officeDocument/2006/relationships/oleObject" Target="../embeddings/Microsoft_Office_Word_97_-_2003___411.doc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4" Type="http://schemas.openxmlformats.org/officeDocument/2006/relationships/oleObject" Target="../embeddings/Microsoft_Office_Word_97_-_2003___37.doc"/></Relationships>
</file>

<file path=ppt/slides/_rels/slide4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2.vml"/><Relationship Id="rId4" Type="http://schemas.openxmlformats.org/officeDocument/2006/relationships/oleObject" Target="../embeddings/Microsoft_Office_Word_97_-_2003___412.doc"/></Relationships>
</file>

<file path=ppt/slides/_rels/slide4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3.vml"/><Relationship Id="rId4" Type="http://schemas.openxmlformats.org/officeDocument/2006/relationships/oleObject" Target="../embeddings/Microsoft_Office_Word_97_-_2003___413.doc"/></Relationships>
</file>

<file path=ppt/slides/_rels/slide4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4.vml"/><Relationship Id="rId4" Type="http://schemas.openxmlformats.org/officeDocument/2006/relationships/oleObject" Target="../embeddings/Microsoft_Office_Word_97_-_2003___414.doc"/></Relationships>
</file>

<file path=ppt/slides/_rels/slide4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5.vml"/><Relationship Id="rId4" Type="http://schemas.openxmlformats.org/officeDocument/2006/relationships/oleObject" Target="../embeddings/Microsoft_Office_Word_97_-_2003___415.doc"/></Relationships>
</file>

<file path=ppt/slides/_rels/slide4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6.vml"/><Relationship Id="rId4" Type="http://schemas.openxmlformats.org/officeDocument/2006/relationships/oleObject" Target="../embeddings/Microsoft_Office_Word_97_-_2003___416.doc"/></Relationships>
</file>

<file path=ppt/slides/_rels/slide4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7.vml"/><Relationship Id="rId4" Type="http://schemas.openxmlformats.org/officeDocument/2006/relationships/oleObject" Target="../embeddings/Microsoft_Office_Word_97_-_2003___417.doc"/></Relationships>
</file>

<file path=ppt/slides/_rels/slide4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8.vml"/><Relationship Id="rId4" Type="http://schemas.openxmlformats.org/officeDocument/2006/relationships/oleObject" Target="../embeddings/Microsoft_Office_Word_97_-_2003___418.doc"/></Relationships>
</file>

<file path=ppt/slides/_rels/slide4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9.vml"/><Relationship Id="rId4" Type="http://schemas.openxmlformats.org/officeDocument/2006/relationships/oleObject" Target="../embeddings/Microsoft_Office_Word_97_-_2003___419.doc"/></Relationships>
</file>

<file path=ppt/slides/_rels/slide4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20.vml"/><Relationship Id="rId4" Type="http://schemas.openxmlformats.org/officeDocument/2006/relationships/oleObject" Target="../embeddings/Microsoft_Office_Word_97_-_2003___420.doc"/></Relationships>
</file>

<file path=ppt/slides/_rels/slide4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21.vml"/><Relationship Id="rId4" Type="http://schemas.openxmlformats.org/officeDocument/2006/relationships/oleObject" Target="../embeddings/Microsoft_Office_Word_97_-_2003___421.doc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Relationship Id="rId4" Type="http://schemas.openxmlformats.org/officeDocument/2006/relationships/oleObject" Target="../embeddings/Microsoft_Office_Word_97_-_2003___38.doc"/></Relationships>
</file>

<file path=ppt/slides/_rels/slide4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22.vml"/><Relationship Id="rId4" Type="http://schemas.openxmlformats.org/officeDocument/2006/relationships/oleObject" Target="../embeddings/Microsoft_Office_Word_97_-_2003___422.doc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.vml"/><Relationship Id="rId4" Type="http://schemas.openxmlformats.org/officeDocument/2006/relationships/oleObject" Target="../embeddings/Microsoft_Office_Word_97_-_2003___39.doc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.vml"/><Relationship Id="rId4" Type="http://schemas.openxmlformats.org/officeDocument/2006/relationships/oleObject" Target="../embeddings/Microsoft_Office_Word_97_-_2003___40.doc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1.vml"/><Relationship Id="rId4" Type="http://schemas.openxmlformats.org/officeDocument/2006/relationships/oleObject" Target="../embeddings/Microsoft_Office_Word_97_-_2003___41.doc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2.vml"/><Relationship Id="rId4" Type="http://schemas.openxmlformats.org/officeDocument/2006/relationships/oleObject" Target="../embeddings/Microsoft_Office_Word_97_-_2003___42.doc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Relationship Id="rId5" Type="http://schemas.openxmlformats.org/officeDocument/2006/relationships/oleObject" Target="../embeddings/Microsoft_Office_Word_97_-_2003___43.doc"/><Relationship Id="rId4" Type="http://schemas.openxmlformats.org/officeDocument/2006/relationships/image" Target="../media/image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5" Type="http://schemas.openxmlformats.org/officeDocument/2006/relationships/oleObject" Target="../embeddings/Microsoft_Office_Word_97_-_2003___44.doc"/><Relationship Id="rId4" Type="http://schemas.openxmlformats.org/officeDocument/2006/relationships/image" Target="../media/image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5" Type="http://schemas.openxmlformats.org/officeDocument/2006/relationships/oleObject" Target="../embeddings/Microsoft_Office_Word_97_-_2003___45.doc"/><Relationship Id="rId4" Type="http://schemas.openxmlformats.org/officeDocument/2006/relationships/image" Target="../media/image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6.vml"/><Relationship Id="rId5" Type="http://schemas.openxmlformats.org/officeDocument/2006/relationships/oleObject" Target="../embeddings/Microsoft_Office_Word_97_-_2003___46.doc"/><Relationship Id="rId4" Type="http://schemas.openxmlformats.org/officeDocument/2006/relationships/image" Target="../media/image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4" Type="http://schemas.openxmlformats.org/officeDocument/2006/relationships/oleObject" Target="../embeddings/Microsoft_Office_Word_97_-_2003___47.doc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4" Type="http://schemas.openxmlformats.org/officeDocument/2006/relationships/oleObject" Target="../embeddings/Microsoft_Office_Word_97_-_2003___48.doc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9.vml"/><Relationship Id="rId5" Type="http://schemas.openxmlformats.org/officeDocument/2006/relationships/oleObject" Target="../embeddings/Microsoft_Office_Word_97_-_2003___49.doc"/><Relationship Id="rId4" Type="http://schemas.openxmlformats.org/officeDocument/2006/relationships/image" Target="../media/image6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0.vml"/><Relationship Id="rId5" Type="http://schemas.openxmlformats.org/officeDocument/2006/relationships/package" Target="../embeddings/Microsoft_Office_Word___1.docx"/><Relationship Id="rId4" Type="http://schemas.openxmlformats.org/officeDocument/2006/relationships/oleObject" Target="../embeddings/Microsoft_Office_Word_97_-_2003___50.doc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6.png"/><Relationship Id="rId4" Type="http://schemas.openxmlformats.org/officeDocument/2006/relationships/oleObject" Target="../embeddings/Microsoft_Office_Word_97_-_2003___51.doc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2.vml"/><Relationship Id="rId4" Type="http://schemas.openxmlformats.org/officeDocument/2006/relationships/oleObject" Target="../embeddings/Microsoft_Office_Word_97_-_2003___52.doc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3.vml"/><Relationship Id="rId4" Type="http://schemas.openxmlformats.org/officeDocument/2006/relationships/oleObject" Target="../embeddings/Microsoft_Office_Word_97_-_2003___53.doc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4.vml"/><Relationship Id="rId4" Type="http://schemas.openxmlformats.org/officeDocument/2006/relationships/oleObject" Target="../embeddings/Microsoft_Office_Word_97_-_2003___54.doc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5.vml"/><Relationship Id="rId4" Type="http://schemas.openxmlformats.org/officeDocument/2006/relationships/oleObject" Target="../embeddings/Microsoft_Office_Word_97_-_2003___55.doc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6.vml"/><Relationship Id="rId4" Type="http://schemas.openxmlformats.org/officeDocument/2006/relationships/oleObject" Target="../embeddings/Microsoft_Office_Word_97_-_2003___56.doc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7.vml"/><Relationship Id="rId4" Type="http://schemas.openxmlformats.org/officeDocument/2006/relationships/oleObject" Target="../embeddings/Microsoft_Office_Word_97_-_2003___57.doc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8.vml"/><Relationship Id="rId4" Type="http://schemas.openxmlformats.org/officeDocument/2006/relationships/oleObject" Target="../embeddings/Microsoft_Office_Word_97_-_2003___58.doc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9.vml"/><Relationship Id="rId4" Type="http://schemas.openxmlformats.org/officeDocument/2006/relationships/oleObject" Target="../embeddings/Microsoft_Office_Word_97_-_2003___59.doc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0.vml"/><Relationship Id="rId4" Type="http://schemas.openxmlformats.org/officeDocument/2006/relationships/oleObject" Target="../embeddings/Microsoft_Office_Word_97_-_2003___60.doc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1.vml"/><Relationship Id="rId4" Type="http://schemas.openxmlformats.org/officeDocument/2006/relationships/oleObject" Target="../embeddings/Microsoft_Office_Word_97_-_2003___61.doc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2.vml"/><Relationship Id="rId4" Type="http://schemas.openxmlformats.org/officeDocument/2006/relationships/oleObject" Target="../embeddings/Microsoft_Office_Word_97_-_2003___62.doc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Microsoft_Office_Word_97_-_2003___1.doc"/><Relationship Id="rId4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3.vml"/><Relationship Id="rId4" Type="http://schemas.openxmlformats.org/officeDocument/2006/relationships/oleObject" Target="../embeddings/Microsoft_Office_Word_97_-_2003___63.doc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4.vml"/><Relationship Id="rId4" Type="http://schemas.openxmlformats.org/officeDocument/2006/relationships/oleObject" Target="../embeddings/Microsoft_Office_Word_97_-_2003___64.doc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5.vml"/><Relationship Id="rId4" Type="http://schemas.openxmlformats.org/officeDocument/2006/relationships/oleObject" Target="../embeddings/Microsoft_Office_Word_97_-_2003___65.doc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6.vml"/><Relationship Id="rId4" Type="http://schemas.openxmlformats.org/officeDocument/2006/relationships/oleObject" Target="../embeddings/Microsoft_Office_Word_97_-_2003___66.doc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7.vml"/><Relationship Id="rId4" Type="http://schemas.openxmlformats.org/officeDocument/2006/relationships/oleObject" Target="../embeddings/Microsoft_Office_Word_97_-_2003___67.doc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8.vml"/><Relationship Id="rId4" Type="http://schemas.openxmlformats.org/officeDocument/2006/relationships/oleObject" Target="../embeddings/Microsoft_Office_Word_97_-_2003___68.doc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6.png"/><Relationship Id="rId4" Type="http://schemas.openxmlformats.org/officeDocument/2006/relationships/oleObject" Target="../embeddings/Microsoft_Office_Word_97_-_2003___69.doc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0.vml"/><Relationship Id="rId4" Type="http://schemas.openxmlformats.org/officeDocument/2006/relationships/oleObject" Target="../embeddings/Microsoft_Office_Word_97_-_2003___70.doc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1.vml"/><Relationship Id="rId4" Type="http://schemas.openxmlformats.org/officeDocument/2006/relationships/oleObject" Target="../embeddings/Microsoft_Office_Word_97_-_2003___71.doc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2.vml"/><Relationship Id="rId4" Type="http://schemas.openxmlformats.org/officeDocument/2006/relationships/oleObject" Target="../embeddings/Microsoft_Office_Word_97_-_2003___72.doc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oleObject" Target="../embeddings/Microsoft_Office_Word_97_-_2003___2.doc"/><Relationship Id="rId4" Type="http://schemas.openxmlformats.org/officeDocument/2006/relationships/image" Target="../media/image6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3.vml"/><Relationship Id="rId4" Type="http://schemas.openxmlformats.org/officeDocument/2006/relationships/oleObject" Target="../embeddings/Microsoft_Office_Word_97_-_2003___73.doc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4.vml"/><Relationship Id="rId4" Type="http://schemas.openxmlformats.org/officeDocument/2006/relationships/oleObject" Target="../embeddings/Microsoft_Office_Word_97_-_2003___74.doc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6.png"/><Relationship Id="rId4" Type="http://schemas.openxmlformats.org/officeDocument/2006/relationships/oleObject" Target="../embeddings/Microsoft_Office_Word_97_-_2003___75.doc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6.vml"/><Relationship Id="rId4" Type="http://schemas.openxmlformats.org/officeDocument/2006/relationships/oleObject" Target="../embeddings/Microsoft_Office_Word_97_-_2003___76.doc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7.vml"/><Relationship Id="rId4" Type="http://schemas.openxmlformats.org/officeDocument/2006/relationships/oleObject" Target="../embeddings/Microsoft_Office_Word_97_-_2003___77.doc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8.vml"/><Relationship Id="rId4" Type="http://schemas.openxmlformats.org/officeDocument/2006/relationships/oleObject" Target="../embeddings/Microsoft_Office_Word_97_-_2003___78.doc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9.vml"/><Relationship Id="rId4" Type="http://schemas.openxmlformats.org/officeDocument/2006/relationships/oleObject" Target="../embeddings/Microsoft_Office_Word_97_-_2003___79.doc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0.vml"/><Relationship Id="rId4" Type="http://schemas.openxmlformats.org/officeDocument/2006/relationships/oleObject" Target="../embeddings/Microsoft_Office_Word_97_-_2003___80.doc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1.vml"/><Relationship Id="rId4" Type="http://schemas.openxmlformats.org/officeDocument/2006/relationships/oleObject" Target="../embeddings/Microsoft_Office_Word_97_-_2003___81.doc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2.vml"/><Relationship Id="rId4" Type="http://schemas.openxmlformats.org/officeDocument/2006/relationships/oleObject" Target="../embeddings/Microsoft_Office_Word_97_-_2003___82.doc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oleObject" Target="../embeddings/Microsoft_Office_Word_97_-_2003___3.doc"/><Relationship Id="rId4" Type="http://schemas.openxmlformats.org/officeDocument/2006/relationships/image" Target="../media/image6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3.vml"/><Relationship Id="rId5" Type="http://schemas.openxmlformats.org/officeDocument/2006/relationships/oleObject" Target="../embeddings/Microsoft_Office_Word_97_-_2003___83.doc"/><Relationship Id="rId4" Type="http://schemas.openxmlformats.org/officeDocument/2006/relationships/image" Target="../media/image6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4.vml"/><Relationship Id="rId5" Type="http://schemas.openxmlformats.org/officeDocument/2006/relationships/oleObject" Target="../embeddings/Microsoft_Office_Word_97_-_2003___84.doc"/><Relationship Id="rId4" Type="http://schemas.openxmlformats.org/officeDocument/2006/relationships/image" Target="../media/image6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85.vml"/><Relationship Id="rId5" Type="http://schemas.openxmlformats.org/officeDocument/2006/relationships/oleObject" Target="../embeddings/Microsoft_Office_Word_97_-_2003___85.doc"/><Relationship Id="rId4" Type="http://schemas.openxmlformats.org/officeDocument/2006/relationships/image" Target="../media/image6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86.vml"/><Relationship Id="rId5" Type="http://schemas.openxmlformats.org/officeDocument/2006/relationships/oleObject" Target="../embeddings/Microsoft_Office_Word_97_-_2003___86.doc"/><Relationship Id="rId4" Type="http://schemas.openxmlformats.org/officeDocument/2006/relationships/image" Target="../media/image6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7.vml"/><Relationship Id="rId4" Type="http://schemas.openxmlformats.org/officeDocument/2006/relationships/oleObject" Target="../embeddings/Microsoft_Office_Word_97_-_2003___87.doc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8.vml"/><Relationship Id="rId4" Type="http://schemas.openxmlformats.org/officeDocument/2006/relationships/oleObject" Target="../embeddings/Microsoft_Office_Word_97_-_2003___88.doc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9.vml"/><Relationship Id="rId5" Type="http://schemas.openxmlformats.org/officeDocument/2006/relationships/oleObject" Target="../embeddings/Microsoft_Office_Word_97_-_2003___89.doc"/><Relationship Id="rId4" Type="http://schemas.openxmlformats.org/officeDocument/2006/relationships/image" Target="../media/image6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0.vml"/><Relationship Id="rId6" Type="http://schemas.openxmlformats.org/officeDocument/2006/relationships/package" Target="../embeddings/Microsoft_Office_Word___3.docx"/><Relationship Id="rId5" Type="http://schemas.openxmlformats.org/officeDocument/2006/relationships/package" Target="../embeddings/Microsoft_Office_Word___2.docx"/><Relationship Id="rId4" Type="http://schemas.openxmlformats.org/officeDocument/2006/relationships/oleObject" Target="../embeddings/Microsoft_Office_Word_97_-_2003___90.doc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1.vml"/><Relationship Id="rId4" Type="http://schemas.openxmlformats.org/officeDocument/2006/relationships/oleObject" Target="../embeddings/Microsoft_Office_Word_97_-_2003___91.doc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705" name="Picture 1" descr="E:\处理文档\2016秋全品学练考物理人教版全国卷地区专用选修3-1\课件\学练考课件首页图1\学练考课件首页图\课件首页图-物理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7463" y="-36513"/>
            <a:ext cx="9180513" cy="6931026"/>
          </a:xfrm>
          <a:prstGeom prst="rect">
            <a:avLst/>
          </a:prstGeom>
          <a:noFill/>
        </p:spPr>
      </p:pic>
      <p:sp>
        <p:nvSpPr>
          <p:cNvPr id="321539" name="TextBox 5"/>
          <p:cNvSpPr txBox="1">
            <a:spLocks noChangeArrowheads="1"/>
          </p:cNvSpPr>
          <p:nvPr/>
        </p:nvSpPr>
        <p:spPr bwMode="auto">
          <a:xfrm rot="-772443">
            <a:off x="2124075" y="5445125"/>
            <a:ext cx="18796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latin typeface="黑体" pitchFamily="2" charset="-122"/>
                <a:ea typeface="黑体" pitchFamily="2" charset="-122"/>
              </a:rPr>
              <a:t>高中物理</a:t>
            </a:r>
          </a:p>
        </p:txBody>
      </p:sp>
      <p:sp>
        <p:nvSpPr>
          <p:cNvPr id="321540" name="TextBox 6"/>
          <p:cNvSpPr txBox="1">
            <a:spLocks noChangeArrowheads="1"/>
          </p:cNvSpPr>
          <p:nvPr/>
        </p:nvSpPr>
        <p:spPr bwMode="auto">
          <a:xfrm rot="-772443">
            <a:off x="2051050" y="5661025"/>
            <a:ext cx="39893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黑体" pitchFamily="2" charset="-122"/>
                <a:ea typeface="黑体" pitchFamily="2" charset="-122"/>
              </a:rPr>
              <a:t>选修</a:t>
            </a:r>
            <a:r>
              <a:rPr lang="en-US" altLang="zh-CN" b="1">
                <a:latin typeface="黑体" pitchFamily="2" charset="-122"/>
                <a:ea typeface="黑体" pitchFamily="2" charset="-122"/>
              </a:rPr>
              <a:t>3-1  </a:t>
            </a:r>
            <a:r>
              <a:rPr lang="zh-CN" altLang="en-US">
                <a:latin typeface="黑体" pitchFamily="2" charset="-122"/>
                <a:ea typeface="黑体" pitchFamily="2" charset="-122"/>
              </a:rPr>
              <a:t>新课标</a:t>
            </a:r>
            <a:r>
              <a:rPr lang="zh-CN" altLang="en-US" b="1">
                <a:latin typeface="黑体" pitchFamily="2" charset="-122"/>
                <a:ea typeface="黑体" pitchFamily="2" charset="-122"/>
              </a:rPr>
              <a:t>（</a:t>
            </a:r>
            <a:r>
              <a:rPr lang="en-US" altLang="zh-CN" b="1">
                <a:latin typeface="黑体" pitchFamily="2" charset="-122"/>
                <a:ea typeface="黑体" pitchFamily="2" charset="-122"/>
              </a:rPr>
              <a:t>RJ</a:t>
            </a:r>
            <a:r>
              <a:rPr lang="zh-CN" altLang="en-US" b="1">
                <a:latin typeface="黑体" pitchFamily="2" charset="-122"/>
                <a:ea typeface="黑体" pitchFamily="2" charset="-122"/>
              </a:rPr>
              <a:t>）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75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075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教学建议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00240"/>
          <a:ext cx="7886700" cy="3467100"/>
        </p:xfrm>
        <a:graphic>
          <a:graphicData uri="http://schemas.openxmlformats.org/presentationml/2006/ole">
            <p:oleObj spid="_x0000_s258049" name="Document" r:id="rId4" imgW="8101379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27063" y="1214438"/>
          <a:ext cx="7874000" cy="5194300"/>
        </p:xfrm>
        <a:graphic>
          <a:graphicData uri="http://schemas.openxmlformats.org/presentationml/2006/ole">
            <p:oleObj spid="_x0000_s60418" name="Document" r:id="rId4" imgW="8090588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189163"/>
          <a:ext cx="7861300" cy="2311400"/>
        </p:xfrm>
        <a:graphic>
          <a:graphicData uri="http://schemas.openxmlformats.org/presentationml/2006/ole">
            <p:oleObj spid="_x0000_s61442" name="Document" r:id="rId4" imgW="8071524" imgH="2378326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5429250" y="2428875"/>
            <a:ext cx="29543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大小相等、方向相同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4714875" y="3252788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相等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4727575" y="3643313"/>
            <a:ext cx="141605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等量异种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6247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6247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143125"/>
          <a:ext cx="7874000" cy="3848100"/>
        </p:xfrm>
        <a:graphic>
          <a:graphicData uri="http://schemas.openxmlformats.org/presentationml/2006/ole">
            <p:oleObj spid="_x0000_s62466" name="Document" r:id="rId5" imgW="8090588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0274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2692400"/>
        </p:xfrm>
        <a:graphic>
          <a:graphicData uri="http://schemas.openxmlformats.org/presentationml/2006/ole">
            <p:oleObj spid="_x0000_s63490" name="Document" r:id="rId4" imgW="8090588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643063"/>
          <a:ext cx="7861300" cy="4432300"/>
        </p:xfrm>
        <a:graphic>
          <a:graphicData uri="http://schemas.openxmlformats.org/presentationml/2006/ole">
            <p:oleObj spid="_x0000_s64514" name="Document" r:id="rId4" imgW="8080517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1536700"/>
        </p:xfrm>
        <a:graphic>
          <a:graphicData uri="http://schemas.openxmlformats.org/presentationml/2006/ole">
            <p:oleObj spid="_x0000_s65538" name="Document" r:id="rId4" imgW="8081236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2692400"/>
        </p:xfrm>
        <a:graphic>
          <a:graphicData uri="http://schemas.openxmlformats.org/presentationml/2006/ole">
            <p:oleObj spid="_x0000_s66562" name="Document" r:id="rId4" imgW="8090588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14500"/>
          <a:ext cx="7874000" cy="4241800"/>
        </p:xfrm>
        <a:graphic>
          <a:graphicData uri="http://schemas.openxmlformats.org/presentationml/2006/ole">
            <p:oleObj spid="_x0000_s67586" name="Document" r:id="rId4" imgW="8090588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571625"/>
          <a:ext cx="7874000" cy="4622800"/>
        </p:xfrm>
        <a:graphic>
          <a:graphicData uri="http://schemas.openxmlformats.org/presentationml/2006/ole">
            <p:oleObj spid="_x0000_s68610" name="Document" r:id="rId4" imgW="8090588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1155700"/>
        </p:xfrm>
        <a:graphic>
          <a:graphicData uri="http://schemas.openxmlformats.org/presentationml/2006/ole">
            <p:oleObj spid="_x0000_s69634" name="Document" r:id="rId4" imgW="8090588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778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177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00240"/>
          <a:ext cx="7886700" cy="3467100"/>
        </p:xfrm>
        <a:graphic>
          <a:graphicData uri="http://schemas.openxmlformats.org/presentationml/2006/ole">
            <p:oleObj spid="_x0000_s257025" name="Document" r:id="rId4" imgW="8101379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5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1155700"/>
        </p:xfrm>
        <a:graphic>
          <a:graphicData uri="http://schemas.openxmlformats.org/presentationml/2006/ole">
            <p:oleObj spid="_x0000_s70658" name="Document" r:id="rId4" imgW="8090588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63" y="1571625"/>
          <a:ext cx="7874000" cy="4813300"/>
        </p:xfrm>
        <a:graphic>
          <a:graphicData uri="http://schemas.openxmlformats.org/presentationml/2006/ole">
            <p:oleObj spid="_x0000_s71682" name="Document" r:id="rId4" imgW="8090588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435100"/>
          <a:ext cx="7874000" cy="5003800"/>
        </p:xfrm>
        <a:graphic>
          <a:graphicData uri="http://schemas.openxmlformats.org/presentationml/2006/ole">
            <p:oleObj spid="_x0000_s72706" name="Document" r:id="rId4" imgW="8090588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3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571625"/>
          <a:ext cx="7874000" cy="4813300"/>
        </p:xfrm>
        <a:graphic>
          <a:graphicData uri="http://schemas.openxmlformats.org/presentationml/2006/ole">
            <p:oleObj spid="_x0000_s73730" name="Document" r:id="rId4" imgW="8090588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1536700"/>
        </p:xfrm>
        <a:graphic>
          <a:graphicData uri="http://schemas.openxmlformats.org/presentationml/2006/ole">
            <p:oleObj spid="_x0000_s74754" name="Document" r:id="rId4" imgW="8090588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85938"/>
          <a:ext cx="7874000" cy="3848100"/>
        </p:xfrm>
        <a:graphic>
          <a:graphicData uri="http://schemas.openxmlformats.org/presentationml/2006/ole">
            <p:oleObj spid="_x0000_s75778" name="Document" r:id="rId4" imgW="8090588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0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174750"/>
          <a:ext cx="7874000" cy="5397500"/>
        </p:xfrm>
        <a:graphic>
          <a:graphicData uri="http://schemas.openxmlformats.org/presentationml/2006/ole">
            <p:oleObj spid="_x0000_s76802" name="Document" r:id="rId4" imgW="8090588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2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2311400"/>
        </p:xfrm>
        <a:graphic>
          <a:graphicData uri="http://schemas.openxmlformats.org/presentationml/2006/ole">
            <p:oleObj spid="_x0000_s77826" name="Document" r:id="rId4" imgW="8090588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5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928813"/>
          <a:ext cx="7874000" cy="3848100"/>
        </p:xfrm>
        <a:graphic>
          <a:graphicData uri="http://schemas.openxmlformats.org/presentationml/2006/ole">
            <p:oleObj spid="_x0000_s78850" name="Document" r:id="rId4" imgW="8090588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87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1536700"/>
        </p:xfrm>
        <a:graphic>
          <a:graphicData uri="http://schemas.openxmlformats.org/presentationml/2006/ole">
            <p:oleObj spid="_x0000_s79874" name="Document" r:id="rId4" imgW="8090588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802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1190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50825" y="1196975"/>
            <a:ext cx="2305050" cy="527050"/>
            <a:chOff x="203" y="830"/>
            <a:chExt cx="1452" cy="332"/>
          </a:xfrm>
        </p:grpSpPr>
        <p:pic>
          <p:nvPicPr>
            <p:cNvPr id="33280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3280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74000" cy="4318000"/>
        </p:xfrm>
        <a:graphic>
          <a:graphicData uri="http://schemas.openxmlformats.org/presentationml/2006/ole">
            <p:oleObj spid="_x0000_s256001" name="Document" r:id="rId5" imgW="8099580" imgH="443586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1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119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119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1906" grpId="0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9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857375"/>
          <a:ext cx="7874000" cy="3467100"/>
        </p:xfrm>
        <a:graphic>
          <a:graphicData uri="http://schemas.openxmlformats.org/presentationml/2006/ole">
            <p:oleObj spid="_x0000_s80898" name="Document" r:id="rId4" imgW="8090588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8192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192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61300" cy="4622800"/>
        </p:xfrm>
        <a:graphic>
          <a:graphicData uri="http://schemas.openxmlformats.org/presentationml/2006/ole">
            <p:oleObj spid="_x0000_s629762" name="Document" r:id="rId5" imgW="8081236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0274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61300" cy="2311400"/>
        </p:xfrm>
        <a:graphic>
          <a:graphicData uri="http://schemas.openxmlformats.org/presentationml/2006/ole">
            <p:oleObj spid="_x0000_s631810" name="Document" r:id="rId4" imgW="8081236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246210"/>
          <a:ext cx="7861300" cy="5397500"/>
        </p:xfrm>
        <a:graphic>
          <a:graphicData uri="http://schemas.openxmlformats.org/presentationml/2006/ole">
            <p:oleObj spid="_x0000_s632834" name="Document" r:id="rId4" imgW="8081236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214422"/>
          <a:ext cx="7861300" cy="5397500"/>
        </p:xfrm>
        <a:graphic>
          <a:graphicData uri="http://schemas.openxmlformats.org/presentationml/2006/ole">
            <p:oleObj spid="_x0000_s633858" name="Document" r:id="rId4" imgW="8081236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97034"/>
          <a:ext cx="7861300" cy="5003800"/>
        </p:xfrm>
        <a:graphic>
          <a:graphicData uri="http://schemas.openxmlformats.org/presentationml/2006/ole">
            <p:oleObj spid="_x0000_s634882" name="Document" r:id="rId4" imgW="8081236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61300" cy="2311400"/>
        </p:xfrm>
        <a:graphic>
          <a:graphicData uri="http://schemas.openxmlformats.org/presentationml/2006/ole">
            <p:oleObj spid="_x0000_s635906" name="Document" r:id="rId4" imgW="8081236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8192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8192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214563"/>
          <a:ext cx="7874000" cy="3467100"/>
        </p:xfrm>
        <a:graphic>
          <a:graphicData uri="http://schemas.openxmlformats.org/presentationml/2006/ole">
            <p:oleObj spid="_x0000_s81922" name="Document" r:id="rId5" imgW="8090588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0274" grpId="0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643188"/>
          <a:ext cx="7874000" cy="1155700"/>
        </p:xfrm>
        <a:graphic>
          <a:graphicData uri="http://schemas.openxmlformats.org/presentationml/2006/ole">
            <p:oleObj spid="_x0000_s82946" name="Document" r:id="rId4" imgW="8090588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7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285875"/>
          <a:ext cx="7874000" cy="5397500"/>
        </p:xfrm>
        <a:graphic>
          <a:graphicData uri="http://schemas.openxmlformats.org/presentationml/2006/ole">
            <p:oleObj spid="_x0000_s83970" name="Document" r:id="rId4" imgW="8090588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826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3827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384300"/>
          <a:ext cx="7886700" cy="5003800"/>
        </p:xfrm>
        <a:graphic>
          <a:graphicData uri="http://schemas.openxmlformats.org/presentationml/2006/ole">
            <p:oleObj spid="_x0000_s254977" name="Document" r:id="rId4" imgW="8104616" imgH="515195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1857375"/>
          <a:ext cx="7874000" cy="3467100"/>
        </p:xfrm>
        <a:graphic>
          <a:graphicData uri="http://schemas.openxmlformats.org/presentationml/2006/ole">
            <p:oleObj spid="_x0000_s84994" name="Document" r:id="rId4" imgW="8090588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1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1643063"/>
          <a:ext cx="7874000" cy="4622800"/>
        </p:xfrm>
        <a:graphic>
          <a:graphicData uri="http://schemas.openxmlformats.org/presentationml/2006/ole">
            <p:oleObj spid="_x0000_s86018" name="Document" r:id="rId4" imgW="8090588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4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2311400"/>
        </p:xfrm>
        <a:graphic>
          <a:graphicData uri="http://schemas.openxmlformats.org/presentationml/2006/ole">
            <p:oleObj spid="_x0000_s87042" name="Document" r:id="rId4" imgW="8081236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714500"/>
          <a:ext cx="7874000" cy="4038600"/>
        </p:xfrm>
        <a:graphic>
          <a:graphicData uri="http://schemas.openxmlformats.org/presentationml/2006/ole">
            <p:oleObj spid="_x0000_s88066" name="Document" r:id="rId4" imgW="8090588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9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1536700"/>
        </p:xfrm>
        <a:graphic>
          <a:graphicData uri="http://schemas.openxmlformats.org/presentationml/2006/ole">
            <p:oleObj spid="_x0000_s89090" name="Document" r:id="rId4" imgW="8090588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258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44770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4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．电势能和电势</a:t>
            </a:r>
          </a:p>
        </p:txBody>
      </p:sp>
      <p:sp>
        <p:nvSpPr>
          <p:cNvPr id="3744771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4．</a:t>
            </a:r>
            <a:r>
              <a:rPr lang="en-US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电势能和电势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4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447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447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44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4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44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44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4770" grpId="0"/>
      <p:bldP spid="3744771" grpId="0" autoUpdateAnimBg="0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282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4579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教学目标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5328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5328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428868"/>
          <a:ext cx="7861300" cy="2311400"/>
        </p:xfrm>
        <a:graphic>
          <a:graphicData uri="http://schemas.openxmlformats.org/presentationml/2006/ole">
            <p:oleObj spid="_x0000_s239617" name="Document" r:id="rId5" imgW="8081236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5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457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457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5794" grpId="0" autoUpdateAnimBg="0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306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4886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54310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54311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61300" cy="1536700"/>
        </p:xfrm>
        <a:graphic>
          <a:graphicData uri="http://schemas.openxmlformats.org/presentationml/2006/ole">
            <p:oleObj spid="_x0000_s238593" name="Document" r:id="rId5" imgW="8081236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8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48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48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8866" grpId="0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330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4989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5533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5533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61300" cy="2692400"/>
        </p:xfrm>
        <a:graphic>
          <a:graphicData uri="http://schemas.openxmlformats.org/presentationml/2006/ole">
            <p:oleObj spid="_x0000_s237569" name="Document" r:id="rId5" imgW="8081236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9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498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498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9890" grpId="0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35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635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61300" cy="3848100"/>
        </p:xfrm>
        <a:graphic>
          <a:graphicData uri="http://schemas.openxmlformats.org/presentationml/2006/ole">
            <p:oleObj spid="_x0000_s236545" name="Document" r:id="rId4" imgW="8081236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850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4851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2214554"/>
          <a:ext cx="7899400" cy="2298700"/>
        </p:xfrm>
        <a:graphic>
          <a:graphicData uri="http://schemas.openxmlformats.org/presentationml/2006/ole">
            <p:oleObj spid="_x0000_s253953" name="Document" r:id="rId4" imgW="8123680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378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5193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35738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5738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71678"/>
          <a:ext cx="7861300" cy="3073400"/>
        </p:xfrm>
        <a:graphic>
          <a:graphicData uri="http://schemas.openxmlformats.org/presentationml/2006/ole">
            <p:oleObj spid="_x0000_s235521" name="Document" r:id="rId5" imgW="8081236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1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519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519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1938" grpId="0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02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8403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61300" cy="3848100"/>
        </p:xfrm>
        <a:graphic>
          <a:graphicData uri="http://schemas.openxmlformats.org/presentationml/2006/ole">
            <p:oleObj spid="_x0000_s234497" name="Document" r:id="rId4" imgW="8081236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15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5501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90121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90122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14"/>
          <p:cNvGraphicFramePr>
            <a:graphicFrameLocks noChangeAspect="1"/>
          </p:cNvGraphicFramePr>
          <p:nvPr/>
        </p:nvGraphicFramePr>
        <p:xfrm>
          <a:off x="647700" y="2362200"/>
          <a:ext cx="7861300" cy="2311400"/>
        </p:xfrm>
        <a:graphic>
          <a:graphicData uri="http://schemas.openxmlformats.org/presentationml/2006/ole">
            <p:oleObj spid="_x0000_s90114" name="Document" r:id="rId5" imgW="8071524" imgH="2378326" progId="Word.Document.8">
              <p:embed/>
            </p:oleObj>
          </a:graphicData>
        </a:graphic>
      </p:graphicFrame>
      <p:sp>
        <p:nvSpPr>
          <p:cNvPr id="15" name="矩形 14"/>
          <p:cNvSpPr>
            <a:spLocks noChangeArrowheads="1"/>
          </p:cNvSpPr>
          <p:nvPr/>
        </p:nvSpPr>
        <p:spPr bwMode="auto">
          <a:xfrm>
            <a:off x="642938" y="3000375"/>
            <a:ext cx="295433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起始位置和终止位置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5929313" y="3000375"/>
            <a:ext cx="17240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经过的路径</a:t>
            </a: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3643313" y="3786188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场强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5010" grpId="0"/>
      <p:bldP spid="15" grpId="0"/>
      <p:bldP spid="16" grpId="0"/>
      <p:bldP spid="17" grpId="0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3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114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11"/>
          <p:cNvGraphicFramePr>
            <a:graphicFrameLocks noChangeAspect="1"/>
          </p:cNvGraphicFramePr>
          <p:nvPr/>
        </p:nvGraphicFramePr>
        <p:xfrm>
          <a:off x="647700" y="2362200"/>
          <a:ext cx="7861300" cy="2311400"/>
        </p:xfrm>
        <a:graphic>
          <a:graphicData uri="http://schemas.openxmlformats.org/presentationml/2006/ole">
            <p:oleObj spid="_x0000_s91138" name="Document" r:id="rId4" imgW="8071524" imgH="2378326" progId="Word.Document.8">
              <p:embed/>
            </p:oleObj>
          </a:graphicData>
        </a:graphic>
      </p:graphicFrame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3429000" y="2643188"/>
            <a:ext cx="1108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电场中</a:t>
            </a:r>
          </a:p>
        </p:txBody>
      </p:sp>
      <p:sp>
        <p:nvSpPr>
          <p:cNvPr id="15" name="矩形 14"/>
          <p:cNvSpPr>
            <a:spLocks noChangeArrowheads="1"/>
          </p:cNvSpPr>
          <p:nvPr/>
        </p:nvSpPr>
        <p:spPr bwMode="auto">
          <a:xfrm>
            <a:off x="1214438" y="3786188"/>
            <a:ext cx="1108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零势能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6929438" y="4143375"/>
            <a:ext cx="140493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zh-CN" b="1" baseline="-25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zh-CN" b="1" i="1" baseline="-25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－</a:t>
            </a:r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altLang="zh-CN" b="1" baseline="-25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altLang="zh-CN" b="1" i="1" baseline="-25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</p:bld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6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16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714500"/>
          <a:ext cx="7861300" cy="3467100"/>
        </p:xfrm>
        <a:graphic>
          <a:graphicData uri="http://schemas.openxmlformats.org/presentationml/2006/ole">
            <p:oleObj spid="_x0000_s92162" name="Document" r:id="rId4" imgW="8071524" imgH="3566409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5286375" y="2000250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电势能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7286625" y="1966913"/>
            <a:ext cx="1108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电荷量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/>
        </p:nvGraphicFramePr>
        <p:xfrm>
          <a:off x="2928938" y="2857500"/>
          <a:ext cx="835025" cy="792163"/>
        </p:xfrm>
        <a:graphic>
          <a:graphicData uri="http://schemas.openxmlformats.org/presentationml/2006/ole">
            <p:oleObj spid="_x0000_s92163" name="文档" r:id="rId5" imgW="834395" imgH="792415" progId="Word.Document.12">
              <p:embed/>
            </p:oleObj>
          </a:graphicData>
        </a:graphic>
      </p:graphicFrame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4714875" y="3571875"/>
            <a:ext cx="3381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4071938" y="3929063"/>
            <a:ext cx="141605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能的性质</a:t>
            </a: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3500438" y="4286250"/>
            <a:ext cx="17240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单位正电荷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1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18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318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143000"/>
          <a:ext cx="7861300" cy="5397500"/>
        </p:xfrm>
        <a:graphic>
          <a:graphicData uri="http://schemas.openxmlformats.org/presentationml/2006/ole">
            <p:oleObj spid="_x0000_s93186" name="Document" r:id="rId4" imgW="8071524" imgH="5548707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5727700" y="1428750"/>
            <a:ext cx="14160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相同的点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6715125" y="2643188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球心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1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421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571625"/>
          <a:ext cx="7861300" cy="4432300"/>
        </p:xfrm>
        <a:graphic>
          <a:graphicData uri="http://schemas.openxmlformats.org/presentationml/2006/ole">
            <p:oleObj spid="_x0000_s94210" name="Document" r:id="rId4" imgW="8081236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5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5501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9523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9523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1295400"/>
        </p:xfrm>
        <a:graphic>
          <a:graphicData uri="http://schemas.openxmlformats.org/presentationml/2006/ole">
            <p:oleObj spid="_x0000_s95234" name="Document" r:id="rId5" imgW="8080517" imgH="13302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5010" grpId="0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626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571625"/>
          <a:ext cx="7861300" cy="4241800"/>
        </p:xfrm>
        <a:graphic>
          <a:graphicData uri="http://schemas.openxmlformats.org/presentationml/2006/ole">
            <p:oleObj spid="_x0000_s96258" name="Document" r:id="rId4" imgW="8081236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28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728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14500"/>
          <a:ext cx="7861300" cy="3848100"/>
        </p:xfrm>
        <a:graphic>
          <a:graphicData uri="http://schemas.openxmlformats.org/presentationml/2006/ole">
            <p:oleObj spid="_x0000_s97282" name="Document" r:id="rId4" imgW="8081236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8730" name="Text Box 26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0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037" name="Picture 31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038" name="Text Box 32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15"/>
          <p:cNvGraphicFramePr>
            <a:graphicFrameLocks noChangeAspect="1"/>
          </p:cNvGraphicFramePr>
          <p:nvPr/>
        </p:nvGraphicFramePr>
        <p:xfrm>
          <a:off x="495300" y="1943100"/>
          <a:ext cx="7886700" cy="4343400"/>
        </p:xfrm>
        <a:graphic>
          <a:graphicData uri="http://schemas.openxmlformats.org/presentationml/2006/ole">
            <p:oleObj spid="_x0000_s1026" name="Document" r:id="rId5" imgW="8107853" imgH="4557198" progId="Word.Document.8">
              <p:embed/>
            </p:oleObj>
          </a:graphicData>
        </a:graphic>
      </p:graphicFrame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392113" y="2571750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正电荷</a:t>
            </a: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7000875" y="2571750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负电荷</a:t>
            </a: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5214938" y="3000375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多少</a:t>
            </a: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928688" y="3357563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库仑</a:t>
            </a: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6072188" y="4143375"/>
            <a:ext cx="21336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1.60×10</a:t>
            </a:r>
            <a:r>
              <a:rPr lang="zh-CN" altLang="en-US" b="1" baseline="30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－</a:t>
            </a:r>
            <a:r>
              <a:rPr lang="en-US" altLang="zh-CN" b="1" baseline="30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19</a:t>
            </a:r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C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矩形 20"/>
          <p:cNvSpPr>
            <a:spLocks noChangeArrowheads="1"/>
          </p:cNvSpPr>
          <p:nvPr/>
        </p:nvSpPr>
        <p:spPr bwMode="auto">
          <a:xfrm>
            <a:off x="3571875" y="4929188"/>
            <a:ext cx="1262063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电荷量</a:t>
            </a:r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q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5143500" y="4929188"/>
            <a:ext cx="10429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质量</a:t>
            </a:r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m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8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8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8730" grpId="0"/>
      <p:bldP spid="16" grpId="0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830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928813"/>
          <a:ext cx="7861300" cy="3467100"/>
        </p:xfrm>
        <a:graphic>
          <a:graphicData uri="http://schemas.openxmlformats.org/presentationml/2006/ole">
            <p:oleObj spid="_x0000_s98306" name="Document" r:id="rId4" imgW="8081236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3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933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85938"/>
          <a:ext cx="7861300" cy="3848100"/>
        </p:xfrm>
        <a:graphic>
          <a:graphicData uri="http://schemas.openxmlformats.org/presentationml/2006/ole">
            <p:oleObj spid="_x0000_s99330" name="Document" r:id="rId4" imgW="8081236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5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035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1117600"/>
        </p:xfrm>
        <a:graphic>
          <a:graphicData uri="http://schemas.openxmlformats.org/presentationml/2006/ole">
            <p:oleObj spid="_x0000_s100354" name="Document" r:id="rId4" imgW="8080517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138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571625"/>
          <a:ext cx="7861300" cy="4241800"/>
        </p:xfrm>
        <a:graphic>
          <a:graphicData uri="http://schemas.openxmlformats.org/presentationml/2006/ole">
            <p:oleObj spid="_x0000_s101378" name="Document" r:id="rId4" imgW="8081236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0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054100"/>
          <a:ext cx="7912100" cy="5867400"/>
        </p:xfrm>
        <a:graphic>
          <a:graphicData uri="http://schemas.openxmlformats.org/presentationml/2006/ole">
            <p:oleObj spid="_x0000_s102402" name="Document" r:id="rId4" imgW="8277629" imgH="60412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2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42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1536700"/>
        </p:xfrm>
        <a:graphic>
          <a:graphicData uri="http://schemas.openxmlformats.org/presentationml/2006/ole">
            <p:oleObj spid="_x0000_s103426" name="Document" r:id="rId4" imgW="8081236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5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45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676400"/>
          <a:ext cx="7861300" cy="4038600"/>
        </p:xfrm>
        <a:graphic>
          <a:graphicData uri="http://schemas.openxmlformats.org/presentationml/2006/ole">
            <p:oleObj spid="_x0000_s104450" name="Document" r:id="rId4" imgW="8081236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547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306513"/>
          <a:ext cx="7861300" cy="5194300"/>
        </p:xfrm>
        <a:graphic>
          <a:graphicData uri="http://schemas.openxmlformats.org/presentationml/2006/ole">
            <p:oleObj spid="_x0000_s105474" name="Document" r:id="rId4" imgW="8081236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49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650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1917700"/>
        </p:xfrm>
        <a:graphic>
          <a:graphicData uri="http://schemas.openxmlformats.org/presentationml/2006/ole">
            <p:oleObj spid="_x0000_s106498" name="Document" r:id="rId4" imgW="8081236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2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752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1168400"/>
        </p:xfrm>
        <a:graphic>
          <a:graphicData uri="http://schemas.openxmlformats.org/presentationml/2006/ole">
            <p:oleObj spid="_x0000_s107522" name="Document" r:id="rId4" imgW="8079797" imgH="12003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7"/>
          <p:cNvGraphicFramePr>
            <a:graphicFrameLocks noChangeAspect="1"/>
          </p:cNvGraphicFramePr>
          <p:nvPr/>
        </p:nvGraphicFramePr>
        <p:xfrm>
          <a:off x="571500" y="1638300"/>
          <a:ext cx="7886700" cy="3124200"/>
        </p:xfrm>
        <a:graphic>
          <a:graphicData uri="http://schemas.openxmlformats.org/presentationml/2006/ole">
            <p:oleObj spid="_x0000_s2050" name="Document" r:id="rId4" imgW="8111091" imgH="3209624" progId="Word.Document.8">
              <p:embed/>
            </p:oleObj>
          </a:graphicData>
        </a:graphic>
      </p:graphicFrame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3857625" y="1928813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摩擦</a:t>
            </a:r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3714750" y="2714625"/>
            <a:ext cx="14160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静电感应</a:t>
            </a:r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3214688" y="3071813"/>
            <a:ext cx="141605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等量异种</a:t>
            </a: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3714750" y="3857625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接触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854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928813"/>
          <a:ext cx="7861300" cy="3467100"/>
        </p:xfrm>
        <a:graphic>
          <a:graphicData uri="http://schemas.openxmlformats.org/presentationml/2006/ole">
            <p:oleObj spid="_x0000_s108546" name="Document" r:id="rId4" imgW="8081236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7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957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592263"/>
          <a:ext cx="7861300" cy="4622800"/>
        </p:xfrm>
        <a:graphic>
          <a:graphicData uri="http://schemas.openxmlformats.org/presentationml/2006/ole">
            <p:oleObj spid="_x0000_s109570" name="Document" r:id="rId4" imgW="8081236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059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1536700"/>
        </p:xfrm>
        <a:graphic>
          <a:graphicData uri="http://schemas.openxmlformats.org/presentationml/2006/ole">
            <p:oleObj spid="_x0000_s110594" name="Document" r:id="rId4" imgW="8081236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1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162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3073400"/>
        </p:xfrm>
        <a:graphic>
          <a:graphicData uri="http://schemas.openxmlformats.org/presentationml/2006/ole">
            <p:oleObj spid="_x0000_s111618" name="Document" r:id="rId4" imgW="8081236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3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5501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1264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264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006600"/>
          <a:ext cx="7861300" cy="3581400"/>
        </p:xfrm>
        <a:graphic>
          <a:graphicData uri="http://schemas.openxmlformats.org/presentationml/2006/ole">
            <p:oleObj spid="_x0000_s642050" name="Document" r:id="rId5" imgW="8080517" imgH="367945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5010" grpId="0"/>
    </p:bld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366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61300" cy="3848100"/>
        </p:xfrm>
        <a:graphic>
          <a:graphicData uri="http://schemas.openxmlformats.org/presentationml/2006/ole">
            <p:oleObj spid="_x0000_s643074" name="Document" r:id="rId4" imgW="8070805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366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61300" cy="4241800"/>
        </p:xfrm>
        <a:graphic>
          <a:graphicData uri="http://schemas.openxmlformats.org/presentationml/2006/ole">
            <p:oleObj spid="_x0000_s644098" name="Document" r:id="rId4" imgW="8070805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366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641600"/>
          <a:ext cx="7861300" cy="1536700"/>
        </p:xfrm>
        <a:graphic>
          <a:graphicData uri="http://schemas.openxmlformats.org/presentationml/2006/ole">
            <p:oleObj spid="_x0000_s645122" name="Document" r:id="rId4" imgW="8070805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366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14488"/>
          <a:ext cx="7861300" cy="4089400"/>
        </p:xfrm>
        <a:graphic>
          <a:graphicData uri="http://schemas.openxmlformats.org/presentationml/2006/ole">
            <p:oleObj spid="_x0000_s646146" name="Document" r:id="rId4" imgW="8088790" imgH="420113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366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61300" cy="3276600"/>
        </p:xfrm>
        <a:graphic>
          <a:graphicData uri="http://schemas.openxmlformats.org/presentationml/2006/ole">
            <p:oleObj spid="_x0000_s647170" name="Document" r:id="rId4" imgW="8070805" imgH="336839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6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209800"/>
          <a:ext cx="7886700" cy="1536700"/>
        </p:xfrm>
        <a:graphic>
          <a:graphicData uri="http://schemas.openxmlformats.org/presentationml/2006/ole">
            <p:oleObj spid="_x0000_s3074" name="Document" r:id="rId4" imgW="8101379" imgH="1590951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4500563" y="2500313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电荷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5857875" y="2857500"/>
            <a:ext cx="14160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电荷交换</a:t>
            </a:r>
          </a:p>
        </p:txBody>
      </p: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2500313" y="3286125"/>
            <a:ext cx="14160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保持不变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3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5501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1264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264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000250"/>
          <a:ext cx="7861300" cy="3848100"/>
        </p:xfrm>
        <a:graphic>
          <a:graphicData uri="http://schemas.openxmlformats.org/presentationml/2006/ole">
            <p:oleObj spid="_x0000_s112642" name="Document" r:id="rId5" imgW="8081236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55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5010" grpId="0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366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643188"/>
          <a:ext cx="7861300" cy="1143000"/>
        </p:xfrm>
        <a:graphic>
          <a:graphicData uri="http://schemas.openxmlformats.org/presentationml/2006/ole">
            <p:oleObj spid="_x0000_s113666" name="Document" r:id="rId4" imgW="8080517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69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469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电势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2311400"/>
        </p:xfrm>
        <a:graphic>
          <a:graphicData uri="http://schemas.openxmlformats.org/presentationml/2006/ole">
            <p:oleObj spid="_x0000_s114690" name="Document" r:id="rId4" imgW="8081236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1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571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1917700"/>
        </p:xfrm>
        <a:graphic>
          <a:graphicData uri="http://schemas.openxmlformats.org/presentationml/2006/ole">
            <p:oleObj spid="_x0000_s115714" name="Document" r:id="rId4" imgW="8081236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674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377950"/>
          <a:ext cx="7861300" cy="5194300"/>
        </p:xfrm>
        <a:graphic>
          <a:graphicData uri="http://schemas.openxmlformats.org/presentationml/2006/ole">
            <p:oleObj spid="_x0000_s116738" name="Document" r:id="rId4" imgW="8081236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776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61300" cy="1536700"/>
        </p:xfrm>
        <a:graphic>
          <a:graphicData uri="http://schemas.openxmlformats.org/presentationml/2006/ole">
            <p:oleObj spid="_x0000_s117762" name="Document" r:id="rId4" imgW="8081236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78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878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146300"/>
          <a:ext cx="8064500" cy="2692400"/>
        </p:xfrm>
        <a:graphic>
          <a:graphicData uri="http://schemas.openxmlformats.org/presentationml/2006/ole">
            <p:oleObj spid="_x0000_s118786" name="Document" r:id="rId4" imgW="8290578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981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．电势能和电势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536700"/>
        </p:xfrm>
        <a:graphic>
          <a:graphicData uri="http://schemas.openxmlformats.org/presentationml/2006/ole">
            <p:oleObj spid="_x0000_s119810" name="Document" r:id="rId4" imgW="8210366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426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0585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5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．电势差</a:t>
            </a:r>
          </a:p>
        </p:txBody>
      </p:sp>
      <p:sp>
        <p:nvSpPr>
          <p:cNvPr id="370585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5．</a:t>
            </a:r>
            <a:r>
              <a:rPr lang="en-US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电势差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5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058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058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05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5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058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058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05858" grpId="0"/>
      <p:bldP spid="3705859" grpId="0" autoUpdateAnimBg="0"/>
    </p:bld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450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0688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教学目标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6045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6045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536700"/>
        </p:xfrm>
        <a:graphic>
          <a:graphicData uri="http://schemas.openxmlformats.org/presentationml/2006/ole">
            <p:oleObj spid="_x0000_s278529" name="Document" r:id="rId5" imgW="8201014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068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068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06882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00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3125"/>
          <a:ext cx="7886700" cy="1511300"/>
        </p:xfrm>
        <a:graphic>
          <a:graphicData uri="http://schemas.openxmlformats.org/presentationml/2006/ole">
            <p:oleObj spid="_x0000_s4098" name="Document" r:id="rId4" imgW="8111091" imgH="1585190" progId="Word.Document.8">
              <p:embed/>
            </p:oleObj>
          </a:graphicData>
        </a:graphic>
      </p:graphicFrame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102" name="Picture 8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103" name="Text Box 9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0" grpId="0"/>
    </p:bld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474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0995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6147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61479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917700"/>
        </p:xfrm>
        <a:graphic>
          <a:graphicData uri="http://schemas.openxmlformats.org/presentationml/2006/ole">
            <p:oleObj spid="_x0000_s277505" name="Document" r:id="rId5" imgW="820101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9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099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099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09954" grpId="0"/>
    </p:bld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498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0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6250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6250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311400"/>
        </p:xfrm>
        <a:graphic>
          <a:graphicData uri="http://schemas.openxmlformats.org/presentationml/2006/ole">
            <p:oleObj spid="_x0000_s276481" name="Document" r:id="rId5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0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10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10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0978" grpId="0"/>
    </p:bld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522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302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36352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6352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00240"/>
          <a:ext cx="7988300" cy="3467100"/>
        </p:xfrm>
        <a:graphic>
          <a:graphicData uri="http://schemas.openxmlformats.org/presentationml/2006/ole">
            <p:oleObj spid="_x0000_s275457" name="Document" r:id="rId5" imgW="8201014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13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13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3026" grpId="0"/>
    </p:bld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546" name="图片 4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4547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857364"/>
          <a:ext cx="7988300" cy="3657600"/>
        </p:xfrm>
        <a:graphic>
          <a:graphicData uri="http://schemas.openxmlformats.org/presentationml/2006/ole">
            <p:oleObj spid="_x0000_s274433" name="Document" r:id="rId4" imgW="8201014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570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5571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988300" cy="4241800"/>
        </p:xfrm>
        <a:graphic>
          <a:graphicData uri="http://schemas.openxmlformats.org/presentationml/2006/ole">
            <p:oleObj spid="_x0000_s273409" name="Document" r:id="rId4" imgW="820101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35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2084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084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14"/>
          <p:cNvGraphicFramePr>
            <a:graphicFrameLocks noChangeAspect="1"/>
          </p:cNvGraphicFramePr>
          <p:nvPr/>
        </p:nvGraphicFramePr>
        <p:xfrm>
          <a:off x="647700" y="2362200"/>
          <a:ext cx="7988300" cy="2692400"/>
        </p:xfrm>
        <a:graphic>
          <a:graphicData uri="http://schemas.openxmlformats.org/presentationml/2006/ole">
            <p:oleObj spid="_x0000_s120834" name="Document" r:id="rId5" imgW="8201014" imgH="2773993" progId="Word.Document.8">
              <p:embed/>
            </p:oleObj>
          </a:graphicData>
        </a:graphic>
      </p:graphicFrame>
      <p:sp>
        <p:nvSpPr>
          <p:cNvPr id="15" name="矩形 14"/>
          <p:cNvSpPr>
            <a:spLocks noChangeArrowheads="1"/>
          </p:cNvSpPr>
          <p:nvPr/>
        </p:nvSpPr>
        <p:spPr bwMode="auto">
          <a:xfrm>
            <a:off x="4429125" y="2643188"/>
            <a:ext cx="172402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电势的差值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785813" y="3000375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电压</a:t>
            </a: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2643188" y="3429000"/>
            <a:ext cx="1979612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US" altLang="zh-CN" b="1" i="1" baseline="-25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AB</a:t>
            </a:r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altLang="zh-CN" b="1" i="1" baseline="-25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－</a:t>
            </a:r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altLang="zh-CN" b="1" i="1" baseline="-25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2571750" y="3786188"/>
            <a:ext cx="8032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伏特</a:t>
            </a: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4735513" y="3895725"/>
            <a:ext cx="40798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V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4151313" y="4181475"/>
            <a:ext cx="4921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标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6098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860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917700"/>
        </p:xfrm>
        <a:graphic>
          <a:graphicData uri="http://schemas.openxmlformats.org/presentationml/2006/ole">
            <p:oleObj spid="_x0000_s121858" name="Document" r:id="rId4" imgW="8201014" imgH="1981218" progId="Word.Document.8">
              <p:embed/>
            </p:oleObj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/>
        </p:nvGraphicFramePr>
        <p:xfrm>
          <a:off x="3571875" y="2714625"/>
          <a:ext cx="636588" cy="792163"/>
        </p:xfrm>
        <a:graphic>
          <a:graphicData uri="http://schemas.openxmlformats.org/presentationml/2006/ole">
            <p:oleObj spid="_x0000_s121859" name="文档" r:id="rId5" imgW="636076" imgH="792415" progId="Word.Document.12">
              <p:embed/>
            </p:oleObj>
          </a:graphicData>
        </a:graphic>
      </p:graphicFrame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4000500" y="3429000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单位正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83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2288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288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917700"/>
        </p:xfrm>
        <a:graphic>
          <a:graphicData uri="http://schemas.openxmlformats.org/presentationml/2006/ole">
            <p:oleObj spid="_x0000_s122882" name="Document" r:id="rId5" imgW="820101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6098" grpId="0"/>
    </p:bld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0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311400"/>
        </p:xfrm>
        <a:graphic>
          <a:graphicData uri="http://schemas.openxmlformats.org/presentationml/2006/ole">
            <p:oleObj spid="_x0000_s123906" name="Document" r:id="rId4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931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071688"/>
          <a:ext cx="7988300" cy="3073400"/>
        </p:xfrm>
        <a:graphic>
          <a:graphicData uri="http://schemas.openxmlformats.org/presentationml/2006/ole">
            <p:oleObj spid="_x0000_s124930" name="Document" r:id="rId4" imgW="8201014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638300"/>
          <a:ext cx="7886700" cy="4432300"/>
        </p:xfrm>
        <a:graphic>
          <a:graphicData uri="http://schemas.openxmlformats.org/presentationml/2006/ole">
            <p:oleObj spid="_x0000_s5122" name="Document" r:id="rId4" imgW="8248134" imgH="4557918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857375" y="4286250"/>
            <a:ext cx="121126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>
                <a:solidFill>
                  <a:srgbClr val="C00000"/>
                </a:solidFill>
              </a:rPr>
              <a:t>等量异种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6500813" y="5072063"/>
            <a:ext cx="6969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>
                <a:solidFill>
                  <a:srgbClr val="C00000"/>
                </a:solidFill>
              </a:rPr>
              <a:t>转移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55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917700"/>
        </p:xfrm>
        <a:graphic>
          <a:graphicData uri="http://schemas.openxmlformats.org/presentationml/2006/ole">
            <p:oleObj spid="_x0000_s125954" name="Document" r:id="rId4" imgW="820101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979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643188"/>
          <a:ext cx="7988300" cy="1206500"/>
        </p:xfrm>
        <a:graphic>
          <a:graphicData uri="http://schemas.openxmlformats.org/presentationml/2006/ole">
            <p:oleObj spid="_x0000_s126978" name="Document" r:id="rId4" imgW="8216121" imgH="12392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03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143125"/>
          <a:ext cx="7988300" cy="2692400"/>
        </p:xfrm>
        <a:graphic>
          <a:graphicData uri="http://schemas.openxmlformats.org/presentationml/2006/ole">
            <p:oleObj spid="_x0000_s128002" name="Document" r:id="rId4" imgW="820101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02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311400"/>
        </p:xfrm>
        <a:graphic>
          <a:graphicData uri="http://schemas.openxmlformats.org/presentationml/2006/ole">
            <p:oleObj spid="_x0000_s129026" name="Document" r:id="rId4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051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357313"/>
          <a:ext cx="7988300" cy="4813300"/>
        </p:xfrm>
        <a:graphic>
          <a:graphicData uri="http://schemas.openxmlformats.org/presentationml/2006/ole">
            <p:oleObj spid="_x0000_s130050" name="Document" r:id="rId4" imgW="8201014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075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071563"/>
          <a:ext cx="7988300" cy="5588000"/>
        </p:xfrm>
        <a:graphic>
          <a:graphicData uri="http://schemas.openxmlformats.org/presentationml/2006/ole">
            <p:oleObj spid="_x0000_s131074" name="Document" r:id="rId4" imgW="8201014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099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643063"/>
          <a:ext cx="7988300" cy="4241800"/>
        </p:xfrm>
        <a:graphic>
          <a:graphicData uri="http://schemas.openxmlformats.org/presentationml/2006/ole">
            <p:oleObj spid="_x0000_s132098" name="Document" r:id="rId4" imgW="820101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23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3312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312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988300" cy="3467100"/>
        </p:xfrm>
        <a:graphic>
          <a:graphicData uri="http://schemas.openxmlformats.org/presentationml/2006/ole">
            <p:oleObj spid="_x0000_s654338" name="Document" r:id="rId5" imgW="8201014" imgH="356748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6098" grpId="0"/>
    </p:bld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4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917700"/>
        </p:xfrm>
        <a:graphic>
          <a:graphicData uri="http://schemas.openxmlformats.org/presentationml/2006/ole">
            <p:oleObj spid="_x0000_s655362" name="Document" r:id="rId4" imgW="820101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4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643050"/>
          <a:ext cx="7988300" cy="4241800"/>
        </p:xfrm>
        <a:graphic>
          <a:graphicData uri="http://schemas.openxmlformats.org/presentationml/2006/ole">
            <p:oleObj spid="_x0000_s656386" name="Document" r:id="rId4" imgW="820101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562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2563" name="Text Box 2"/>
          <p:cNvSpPr txBox="1">
            <a:spLocks noChangeArrowheads="1"/>
          </p:cNvSpPr>
          <p:nvPr/>
        </p:nvSpPr>
        <p:spPr bwMode="auto">
          <a:xfrm>
            <a:off x="323850" y="2449513"/>
            <a:ext cx="8496300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b="1">
                <a:solidFill>
                  <a:srgbClr val="5F5F5F"/>
                </a:solidFill>
              </a:rPr>
              <a:t>　　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本课件为基于精确校对的</a:t>
            </a:r>
            <a:r>
              <a:rPr lang="en-US" altLang="zh-CN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word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书稿制作的</a:t>
            </a:r>
            <a:r>
              <a:rPr lang="zh-CN" altLang="en-US" b="1">
                <a:solidFill>
                  <a:srgbClr val="5F5F5F"/>
                </a:solidFill>
                <a:ea typeface="楷体_GB2312" pitchFamily="49" charset="-122"/>
              </a:rPr>
              <a:t>“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逐字编辑</a:t>
            </a:r>
            <a:r>
              <a:rPr lang="zh-CN" altLang="en-US" b="1">
                <a:solidFill>
                  <a:srgbClr val="5F5F5F"/>
                </a:solidFill>
                <a:ea typeface="楷体_GB2312" pitchFamily="49" charset="-122"/>
              </a:rPr>
              <a:t>”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课件，如需要修改课件，请双击对应内容，进入可编辑状态。</a:t>
            </a:r>
          </a:p>
          <a:p>
            <a:pPr>
              <a:lnSpc>
                <a:spcPts val="4000"/>
              </a:lnSpc>
            </a:pP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    如果有的公式双击后无法进入可编辑状态，请单击选中此公式，点击右键、</a:t>
            </a:r>
            <a:r>
              <a:rPr lang="zh-CN" altLang="en-US" b="1">
                <a:solidFill>
                  <a:srgbClr val="5F5F5F"/>
                </a:solidFill>
                <a:ea typeface="楷体_GB2312" pitchFamily="49" charset="-122"/>
              </a:rPr>
              <a:t>“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切换域代码</a:t>
            </a:r>
            <a:r>
              <a:rPr lang="zh-CN" altLang="en-US" b="1">
                <a:solidFill>
                  <a:srgbClr val="5F5F5F"/>
                </a:solidFill>
                <a:ea typeface="楷体_GB2312" pitchFamily="49" charset="-122"/>
              </a:rPr>
              <a:t>”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，即可进入编辑状态。修改后再点击右键、</a:t>
            </a:r>
            <a:r>
              <a:rPr lang="zh-CN" altLang="en-US" b="1">
                <a:solidFill>
                  <a:srgbClr val="5F5F5F"/>
                </a:solidFill>
                <a:ea typeface="楷体_GB2312" pitchFamily="49" charset="-122"/>
              </a:rPr>
              <a:t>“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切换域代码</a:t>
            </a:r>
            <a:r>
              <a:rPr lang="zh-CN" altLang="en-US" b="1">
                <a:solidFill>
                  <a:srgbClr val="5F5F5F"/>
                </a:solidFill>
                <a:ea typeface="楷体_GB2312" pitchFamily="49" charset="-122"/>
              </a:rPr>
              <a:t>”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，即可退出编辑状态。</a:t>
            </a:r>
            <a:endParaRPr lang="en-US" altLang="zh-CN" b="1">
              <a:solidFill>
                <a:srgbClr val="5F5F5F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ts val="4000"/>
              </a:lnSpc>
            </a:pP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　</a:t>
            </a:r>
            <a:endParaRPr lang="en-US" altLang="zh-CN" b="1">
              <a:solidFill>
                <a:srgbClr val="5F5F5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22564" name="WordArt 3"/>
          <p:cNvSpPr>
            <a:spLocks noChangeArrowheads="1" noChangeShapeType="1" noTextEdit="1"/>
          </p:cNvSpPr>
          <p:nvPr/>
        </p:nvSpPr>
        <p:spPr bwMode="auto">
          <a:xfrm>
            <a:off x="2627313" y="1487488"/>
            <a:ext cx="3889375" cy="64611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200" b="1" kern="10">
                <a:ln w="9525">
                  <a:noFill/>
                  <a:round/>
                  <a:headEnd/>
                  <a:tailEnd/>
                </a:ln>
                <a:gradFill rotWithShape="1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  <a:effectLst>
                  <a:outerShdw dist="35921" dir="2700000" algn="ctr" rotWithShape="0">
                    <a:srgbClr val="C0C0C0">
                      <a:alpha val="79999"/>
                    </a:srgbClr>
                  </a:outerShdw>
                </a:effectLst>
                <a:latin typeface="黑体"/>
                <a:ea typeface="黑体"/>
              </a:rPr>
              <a:t>课件编辑说明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8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282700"/>
          <a:ext cx="7810500" cy="5092700"/>
        </p:xfrm>
        <a:graphic>
          <a:graphicData uri="http://schemas.openxmlformats.org/presentationml/2006/ole">
            <p:oleObj spid="_x0000_s6146" name="Document" r:id="rId4" imgW="8390572" imgH="5382015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357313" y="5143500"/>
            <a:ext cx="6969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相反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2428875" y="5572125"/>
            <a:ext cx="70008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相同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4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988300" cy="3848100"/>
        </p:xfrm>
        <a:graphic>
          <a:graphicData uri="http://schemas.openxmlformats.org/presentationml/2006/ole">
            <p:oleObj spid="_x0000_s657410" name="Document" r:id="rId4" imgW="8201014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4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988300" cy="5194300"/>
        </p:xfrm>
        <a:graphic>
          <a:graphicData uri="http://schemas.openxmlformats.org/presentationml/2006/ole">
            <p:oleObj spid="_x0000_s658434" name="Document" r:id="rId4" imgW="8201014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4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988300" cy="4038600"/>
        </p:xfrm>
        <a:graphic>
          <a:graphicData uri="http://schemas.openxmlformats.org/presentationml/2006/ole">
            <p:oleObj spid="_x0000_s659458" name="Document" r:id="rId4" imgW="8201014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23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3312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312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071688"/>
          <a:ext cx="7988300" cy="3467100"/>
        </p:xfrm>
        <a:graphic>
          <a:graphicData uri="http://schemas.openxmlformats.org/presentationml/2006/ole">
            <p:oleObj spid="_x0000_s133122" name="Document" r:id="rId5" imgW="8201014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16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6098" grpId="0"/>
    </p:bld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4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536700"/>
        </p:xfrm>
        <a:graphic>
          <a:graphicData uri="http://schemas.openxmlformats.org/presentationml/2006/ole">
            <p:oleObj spid="_x0000_s134146" name="Document" r:id="rId4" imgW="8201014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171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311400"/>
        </p:xfrm>
        <a:graphic>
          <a:graphicData uri="http://schemas.openxmlformats.org/presentationml/2006/ole">
            <p:oleObj spid="_x0000_s135170" name="Document" r:id="rId4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195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536700"/>
        </p:xfrm>
        <a:graphic>
          <a:graphicData uri="http://schemas.openxmlformats.org/presentationml/2006/ole">
            <p:oleObj spid="_x0000_s136194" name="Document" r:id="rId4" imgW="8201014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219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928813"/>
          <a:ext cx="7988300" cy="3467100"/>
        </p:xfrm>
        <a:graphic>
          <a:graphicData uri="http://schemas.openxmlformats.org/presentationml/2006/ole">
            <p:oleObj spid="_x0000_s137218" name="Document" r:id="rId4" imgW="8201014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243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536700"/>
        </p:xfrm>
        <a:graphic>
          <a:graphicData uri="http://schemas.openxmlformats.org/presentationml/2006/ole">
            <p:oleObj spid="_x0000_s138242" name="Document" r:id="rId4" imgW="8201014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267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928813"/>
          <a:ext cx="7988300" cy="3848100"/>
        </p:xfrm>
        <a:graphic>
          <a:graphicData uri="http://schemas.openxmlformats.org/presentationml/2006/ole">
            <p:oleObj spid="_x0000_s139266" name="Document" r:id="rId4" imgW="8201014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72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358900"/>
          <a:ext cx="7874000" cy="5207000"/>
        </p:xfrm>
        <a:graphic>
          <a:graphicData uri="http://schemas.openxmlformats.org/presentationml/2006/ole">
            <p:oleObj spid="_x0000_s7170" name="Document" r:id="rId4" imgW="8085552" imgH="535033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291" name="图片 12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60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714500"/>
          <a:ext cx="7988300" cy="4241800"/>
        </p:xfrm>
        <a:graphic>
          <a:graphicData uri="http://schemas.openxmlformats.org/presentationml/2006/ole">
            <p:oleObj spid="_x0000_s140290" name="Document" r:id="rId4" imgW="820101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594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66946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6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．电势差和电场强度的关系</a:t>
            </a:r>
          </a:p>
        </p:txBody>
      </p:sp>
      <p:sp>
        <p:nvSpPr>
          <p:cNvPr id="3666947" name="Text Box 3"/>
          <p:cNvSpPr txBox="1">
            <a:spLocks noChangeArrowheads="1"/>
          </p:cNvSpPr>
          <p:nvPr/>
        </p:nvSpPr>
        <p:spPr bwMode="auto">
          <a:xfrm>
            <a:off x="0" y="188913"/>
            <a:ext cx="612140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6．电势差和电场强度的关系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669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669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66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6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66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66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66946" grpId="0"/>
      <p:bldP spid="3666947" grpId="0" autoUpdateAnimBg="0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618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67970" name="Text Box 2"/>
          <p:cNvSpPr txBox="1">
            <a:spLocks noChangeArrowheads="1"/>
          </p:cNvSpPr>
          <p:nvPr/>
        </p:nvSpPr>
        <p:spPr bwMode="auto">
          <a:xfrm>
            <a:off x="-50800" y="214313"/>
            <a:ext cx="633730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教学目标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6762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6762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206500"/>
        </p:xfrm>
        <a:graphic>
          <a:graphicData uri="http://schemas.openxmlformats.org/presentationml/2006/ole">
            <p:oleObj spid="_x0000_s222209" name="Document" r:id="rId5" imgW="8216121" imgH="12392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7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67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679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67970" grpId="0" autoUpdateAnimBg="0"/>
    </p:bld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42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1042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68646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68647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536700"/>
        </p:xfrm>
        <a:graphic>
          <a:graphicData uri="http://schemas.openxmlformats.org/presentationml/2006/ole">
            <p:oleObj spid="_x0000_s221185" name="Document" r:id="rId5" imgW="8201014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710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710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1042" grpId="0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666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206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6967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6967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311400"/>
        </p:xfrm>
        <a:graphic>
          <a:graphicData uri="http://schemas.openxmlformats.org/presentationml/2006/ole">
            <p:oleObj spid="_x0000_s220161" name="Document" r:id="rId5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72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72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2066" grpId="0"/>
    </p:bld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690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4114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572251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37069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069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428596" y="2143116"/>
          <a:ext cx="7988300" cy="2374900"/>
        </p:xfrm>
        <a:graphic>
          <a:graphicData uri="http://schemas.openxmlformats.org/presentationml/2006/ole">
            <p:oleObj spid="_x0000_s541697" name="Document" r:id="rId5" imgW="8216121" imgH="243953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74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74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4114" grpId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71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715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500813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988300" cy="2692400"/>
        </p:xfrm>
        <a:graphic>
          <a:graphicData uri="http://schemas.openxmlformats.org/presentationml/2006/ole">
            <p:oleObj spid="_x0000_s666626" name="Document" r:id="rId4" imgW="820101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714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1715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500813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988300" cy="2692400"/>
        </p:xfrm>
        <a:graphic>
          <a:graphicData uri="http://schemas.openxmlformats.org/presentationml/2006/ole">
            <p:oleObj spid="_x0000_s544769" name="Document" r:id="rId4" imgW="820101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315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4132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132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10"/>
          <p:cNvGraphicFramePr>
            <a:graphicFrameLocks noChangeAspect="1"/>
          </p:cNvGraphicFramePr>
          <p:nvPr/>
        </p:nvGraphicFramePr>
        <p:xfrm>
          <a:off x="647700" y="2362200"/>
          <a:ext cx="7988300" cy="1536700"/>
        </p:xfrm>
        <a:graphic>
          <a:graphicData uri="http://schemas.openxmlformats.org/presentationml/2006/ole">
            <p:oleObj spid="_x0000_s141314" name="Document" r:id="rId5" imgW="8201014" imgH="1585911" progId="Word.Document.8">
              <p:embed/>
            </p:oleObj>
          </a:graphicData>
        </a:graphic>
      </p:graphicFrame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990600" y="3000375"/>
            <a:ext cx="17240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沿电场方向</a:t>
            </a: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3643313" y="3429000"/>
            <a:ext cx="544512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Ed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7186" grpId="0"/>
      <p:bldP spid="11" grpId="0"/>
      <p:bldP spid="12" grpId="0"/>
    </p:bld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33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536700"/>
        </p:xfrm>
        <a:graphic>
          <a:graphicData uri="http://schemas.openxmlformats.org/presentationml/2006/ole">
            <p:oleObj spid="_x0000_s142338" name="Document" r:id="rId4" imgW="8201014" imgH="1585911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5500688" y="2643188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降落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857375" y="3000375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不一定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5143500" y="3429000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最快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7186" grpId="0"/>
      <p:bldP spid="5" grpId="0"/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196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714625"/>
          <a:ext cx="7886700" cy="1181100"/>
        </p:xfrm>
        <a:graphic>
          <a:graphicData uri="http://schemas.openxmlformats.org/presentationml/2006/ole">
            <p:oleObj spid="_x0000_s8194" name="Document" r:id="rId4" imgW="8111091" imgH="12129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63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4336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336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057400"/>
        </p:xfrm>
        <a:graphic>
          <a:graphicData uri="http://schemas.openxmlformats.org/presentationml/2006/ole">
            <p:oleObj spid="_x0000_s143362" name="Document" r:id="rId5" imgW="8212524" imgH="21137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7186" grpId="0"/>
    </p:bld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387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311400"/>
        </p:xfrm>
        <a:graphic>
          <a:graphicData uri="http://schemas.openxmlformats.org/presentationml/2006/ole">
            <p:oleObj spid="_x0000_s144386" name="Document" r:id="rId4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411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425575"/>
          <a:ext cx="7988300" cy="5003800"/>
        </p:xfrm>
        <a:graphic>
          <a:graphicData uri="http://schemas.openxmlformats.org/presentationml/2006/ole">
            <p:oleObj spid="_x0000_s145410" name="Document" r:id="rId4" imgW="8201014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435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592263"/>
          <a:ext cx="7988300" cy="4622800"/>
        </p:xfrm>
        <a:graphic>
          <a:graphicData uri="http://schemas.openxmlformats.org/presentationml/2006/ole">
            <p:oleObj spid="_x0000_s146434" name="Document" r:id="rId4" imgW="8201014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45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286000"/>
          <a:ext cx="7988300" cy="1917700"/>
        </p:xfrm>
        <a:graphic>
          <a:graphicData uri="http://schemas.openxmlformats.org/presentationml/2006/ole">
            <p:oleObj spid="_x0000_s147458" name="Document" r:id="rId4" imgW="820101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483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214563"/>
          <a:ext cx="7988300" cy="2692400"/>
        </p:xfrm>
        <a:graphic>
          <a:graphicData uri="http://schemas.openxmlformats.org/presentationml/2006/ole">
            <p:oleObj spid="_x0000_s148482" name="Document" r:id="rId4" imgW="820101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507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14500"/>
          <a:ext cx="7988300" cy="4038600"/>
        </p:xfrm>
        <a:graphic>
          <a:graphicData uri="http://schemas.openxmlformats.org/presentationml/2006/ole">
            <p:oleObj spid="_x0000_s149506" name="Document" r:id="rId4" imgW="8201014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531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193800"/>
        </p:xfrm>
        <a:graphic>
          <a:graphicData uri="http://schemas.openxmlformats.org/presentationml/2006/ole">
            <p:oleObj spid="_x0000_s150530" name="Document" r:id="rId4" imgW="8216121" imgH="122624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555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500188"/>
          <a:ext cx="7988300" cy="4813300"/>
        </p:xfrm>
        <a:graphic>
          <a:graphicData uri="http://schemas.openxmlformats.org/presentationml/2006/ole">
            <p:oleObj spid="_x0000_s151554" name="Document" r:id="rId4" imgW="8201014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57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857375"/>
          <a:ext cx="7988300" cy="3657600"/>
        </p:xfrm>
        <a:graphic>
          <a:graphicData uri="http://schemas.openxmlformats.org/presentationml/2006/ole">
            <p:oleObj spid="_x0000_s152578" name="Document" r:id="rId4" imgW="8201014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20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638300"/>
          <a:ext cx="7886700" cy="3657600"/>
        </p:xfrm>
        <a:graphic>
          <a:graphicData uri="http://schemas.openxmlformats.org/presentationml/2006/ole">
            <p:oleObj spid="_x0000_s9218" name="Document" r:id="rId4" imgW="8101379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03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5360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5360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71678"/>
          <a:ext cx="7988300" cy="3657600"/>
        </p:xfrm>
        <a:graphic>
          <a:graphicData uri="http://schemas.openxmlformats.org/presentationml/2006/ole">
            <p:oleObj spid="_x0000_s667650" name="Document" r:id="rId5" imgW="8201014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7186" grpId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7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917700"/>
        </p:xfrm>
        <a:graphic>
          <a:graphicData uri="http://schemas.openxmlformats.org/presentationml/2006/ole">
            <p:oleObj spid="_x0000_s668674" name="Document" r:id="rId4" imgW="820101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7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97034"/>
          <a:ext cx="7988300" cy="5003800"/>
        </p:xfrm>
        <a:graphic>
          <a:graphicData uri="http://schemas.openxmlformats.org/presentationml/2006/ole">
            <p:oleObj spid="_x0000_s669698" name="Document" r:id="rId4" imgW="8201014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7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988300" cy="2692400"/>
        </p:xfrm>
        <a:graphic>
          <a:graphicData uri="http://schemas.openxmlformats.org/presentationml/2006/ole">
            <p:oleObj spid="_x0000_s670722" name="Document" r:id="rId4" imgW="820101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7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988300" cy="4241800"/>
        </p:xfrm>
        <a:graphic>
          <a:graphicData uri="http://schemas.openxmlformats.org/presentationml/2006/ole">
            <p:oleObj spid="_x0000_s671746" name="Document" r:id="rId4" imgW="820101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7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57298"/>
          <a:ext cx="7988300" cy="4813300"/>
        </p:xfrm>
        <a:graphic>
          <a:graphicData uri="http://schemas.openxmlformats.org/presentationml/2006/ole">
            <p:oleObj spid="_x0000_s672770" name="Document" r:id="rId4" imgW="8201014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03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5360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5360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286000"/>
          <a:ext cx="7988300" cy="2311400"/>
        </p:xfrm>
        <a:graphic>
          <a:graphicData uri="http://schemas.openxmlformats.org/presentationml/2006/ole">
            <p:oleObj spid="_x0000_s153602" name="Document" r:id="rId5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77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77186" grpId="0"/>
    </p:bld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27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1536700"/>
        </p:xfrm>
        <a:graphic>
          <a:graphicData uri="http://schemas.openxmlformats.org/presentationml/2006/ole">
            <p:oleObj spid="_x0000_s154626" name="Document" r:id="rId4" imgW="8201014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51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785938"/>
          <a:ext cx="7988300" cy="3467100"/>
        </p:xfrm>
        <a:graphic>
          <a:graphicData uri="http://schemas.openxmlformats.org/presentationml/2006/ole">
            <p:oleObj spid="_x0000_s155650" name="Document" r:id="rId4" imgW="8201014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675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714625"/>
          <a:ext cx="7988300" cy="800100"/>
        </p:xfrm>
        <a:graphic>
          <a:graphicData uri="http://schemas.openxmlformats.org/presentationml/2006/ole">
            <p:oleObj spid="_x0000_s156674" name="Document" r:id="rId4" imgW="8216121" imgH="82157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638300"/>
          <a:ext cx="7886700" cy="4432300"/>
        </p:xfrm>
        <a:graphic>
          <a:graphicData uri="http://schemas.openxmlformats.org/presentationml/2006/ole">
            <p:oleObj spid="_x0000_s10242" name="Document" r:id="rId4" imgW="8104616" imgH="45579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699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85938"/>
          <a:ext cx="7988300" cy="3657600"/>
        </p:xfrm>
        <a:graphic>
          <a:graphicData uri="http://schemas.openxmlformats.org/presentationml/2006/ole">
            <p:oleObj spid="_x0000_s157698" name="Document" r:id="rId4" imgW="8201014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723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311400"/>
        </p:xfrm>
        <a:graphic>
          <a:graphicData uri="http://schemas.openxmlformats.org/presentationml/2006/ole">
            <p:oleObj spid="_x0000_s158722" name="Document" r:id="rId4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747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311400"/>
        </p:xfrm>
        <a:graphic>
          <a:graphicData uri="http://schemas.openxmlformats.org/presentationml/2006/ole">
            <p:oleObj spid="_x0000_s159746" name="Document" r:id="rId4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771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311400"/>
        </p:xfrm>
        <a:graphic>
          <a:graphicData uri="http://schemas.openxmlformats.org/presentationml/2006/ole">
            <p:oleObj spid="_x0000_s160770" name="Document" r:id="rId4" imgW="8201014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795" name="图片 8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77186" name="Text Box 2"/>
          <p:cNvSpPr txBox="1">
            <a:spLocks noChangeArrowheads="1"/>
          </p:cNvSpPr>
          <p:nvPr/>
        </p:nvSpPr>
        <p:spPr bwMode="auto">
          <a:xfrm>
            <a:off x="-71438" y="188913"/>
            <a:ext cx="6429376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．电势差和电场强度的关系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988300" cy="2692400"/>
        </p:xfrm>
        <a:graphic>
          <a:graphicData uri="http://schemas.openxmlformats.org/presentationml/2006/ole">
            <p:oleObj spid="_x0000_s161794" name="Document" r:id="rId4" imgW="820101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762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28034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904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习题课：</a:t>
            </a:r>
            <a:r>
              <a:rPr lang="en-US" altLang="zh-CN" sz="4400" b="1" smtClean="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电场的性质</a:t>
            </a:r>
            <a:endParaRPr lang="zh-CN" altLang="en-US" sz="4400" b="1">
              <a:solidFill>
                <a:srgbClr val="CC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3628035" name="Text Box 3"/>
          <p:cNvSpPr txBox="1">
            <a:spLocks noChangeArrowheads="1"/>
          </p:cNvSpPr>
          <p:nvPr/>
        </p:nvSpPr>
        <p:spPr bwMode="auto">
          <a:xfrm>
            <a:off x="71438" y="188913"/>
            <a:ext cx="612140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</a:t>
            </a: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电场的性质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8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28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28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28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8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28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28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28034" grpId="0"/>
      <p:bldP spid="3628035" grpId="0" autoUpdateAnimBg="0"/>
    </p:bld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81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6282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6282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11"/>
          <p:cNvGraphicFramePr>
            <a:graphicFrameLocks noChangeAspect="1"/>
          </p:cNvGraphicFramePr>
          <p:nvPr/>
        </p:nvGraphicFramePr>
        <p:xfrm>
          <a:off x="642938" y="1928813"/>
          <a:ext cx="7988300" cy="4229100"/>
        </p:xfrm>
        <a:graphic>
          <a:graphicData uri="http://schemas.openxmlformats.org/presentationml/2006/ole">
            <p:oleObj spid="_x0000_s162818" name="Document" r:id="rId5" imgW="8355682" imgH="438438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8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38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38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38274" grpId="0"/>
    </p:bld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4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930400"/>
          <a:ext cx="7988300" cy="3441700"/>
        </p:xfrm>
        <a:graphic>
          <a:graphicData uri="http://schemas.openxmlformats.org/presentationml/2006/ole">
            <p:oleObj spid="_x0000_s163842" name="Document" r:id="rId4" imgW="8603151" imgH="3635533" progId="Word.Document.8">
              <p:embed/>
            </p:oleObj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/>
        </p:nvGraphicFramePr>
        <p:xfrm>
          <a:off x="3786188" y="3214688"/>
          <a:ext cx="376237" cy="792162"/>
        </p:xfrm>
        <a:graphic>
          <a:graphicData uri="http://schemas.openxmlformats.org/presentationml/2006/ole">
            <p:oleObj spid="_x0000_s163843" name="文档" r:id="rId5" imgW="375829" imgH="792415" progId="Word.Document.12">
              <p:embed/>
            </p:oleObj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/>
        </p:nvGraphicFramePr>
        <p:xfrm>
          <a:off x="6148388" y="3214688"/>
          <a:ext cx="566737" cy="792162"/>
        </p:xfrm>
        <a:graphic>
          <a:graphicData uri="http://schemas.openxmlformats.org/presentationml/2006/ole">
            <p:oleObj spid="_x0000_s163844" name="文档" r:id="rId6" imgW="567336" imgH="792415" progId="Word.Document.12">
              <p:embed/>
            </p:oleObj>
          </a:graphicData>
        </a:graphic>
      </p:graphicFrame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3357563" y="4071938"/>
            <a:ext cx="4429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标</a:t>
            </a: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5715000" y="4100513"/>
            <a:ext cx="4429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标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8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495300" y="1182688"/>
          <a:ext cx="7886700" cy="5461000"/>
        </p:xfrm>
        <a:graphic>
          <a:graphicData uri="http://schemas.openxmlformats.org/presentationml/2006/ole">
            <p:oleObj spid="_x0000_s164866" name="Document" r:id="rId4" imgW="8473662" imgH="5777683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3929063" y="1466850"/>
            <a:ext cx="20320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电场强度大小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4629150" y="1857375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最快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3500438" y="2214563"/>
            <a:ext cx="141605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处处垂直</a:t>
            </a:r>
          </a:p>
        </p:txBody>
      </p: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3571875" y="5072063"/>
            <a:ext cx="6969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最大</a:t>
            </a:r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3714750" y="5429250"/>
            <a:ext cx="70008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减小</a:t>
            </a: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6286500" y="5072063"/>
            <a:ext cx="70008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为零</a:t>
            </a: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5786438" y="5429250"/>
            <a:ext cx="17335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先增大后减小</a:t>
            </a:r>
          </a:p>
        </p:txBody>
      </p:sp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3429000" y="5857875"/>
            <a:ext cx="12176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处处相等</a:t>
            </a: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6500813" y="5857875"/>
            <a:ext cx="6969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最高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1" grpId="0"/>
      <p:bldP spid="12" grpId="0"/>
      <p:bldP spid="13" grpId="0"/>
      <p:bldP spid="14" grpId="0"/>
    </p:bld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89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63" y="2000250"/>
          <a:ext cx="7988300" cy="2705100"/>
        </p:xfrm>
        <a:graphic>
          <a:graphicData uri="http://schemas.openxmlformats.org/presentationml/2006/ole">
            <p:oleObj spid="_x0000_s165890" name="Document" r:id="rId4" imgW="8355682" imgH="2805676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2928938" y="3100388"/>
            <a:ext cx="484187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00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Eq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4857750" y="3071813"/>
            <a:ext cx="7270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00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qU</a:t>
            </a:r>
            <a:r>
              <a:rPr lang="en-US" altLang="zh-CN" sz="2000" b="1" i="1" baseline="-25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AB</a:t>
            </a:r>
            <a:endParaRPr lang="zh-CN" altLang="en-US" sz="2000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6858000" y="3071813"/>
            <a:ext cx="4635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00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qφ</a:t>
            </a:r>
            <a:endParaRPr lang="zh-CN" altLang="en-US" sz="2000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2786063" y="3500438"/>
            <a:ext cx="4429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矢</a:t>
            </a:r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4429125" y="3500438"/>
            <a:ext cx="4429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标</a:t>
            </a: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6500813" y="3500438"/>
            <a:ext cx="4429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 b="1">
                <a:solidFill>
                  <a:srgbClr val="C00000"/>
                </a:solidFill>
              </a:rPr>
              <a:t>标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268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143125"/>
          <a:ext cx="7886700" cy="1282700"/>
        </p:xfrm>
        <a:graphic>
          <a:graphicData uri="http://schemas.openxmlformats.org/presentationml/2006/ole">
            <p:oleObj spid="_x0000_s11266" name="Document" r:id="rId4" imgW="8107853" imgH="131769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91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6691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6691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000250"/>
          <a:ext cx="7988300" cy="4432300"/>
        </p:xfrm>
        <a:graphic>
          <a:graphicData uri="http://schemas.openxmlformats.org/presentationml/2006/ole">
            <p:oleObj spid="_x0000_s166914" name="Document" r:id="rId5" imgW="8197057" imgH="45579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8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38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38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38274" grpId="0"/>
    </p:bld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3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428875"/>
          <a:ext cx="7988300" cy="2311400"/>
        </p:xfrm>
        <a:graphic>
          <a:graphicData uri="http://schemas.openxmlformats.org/presentationml/2006/ole">
            <p:oleObj spid="_x0000_s167938" name="Document" r:id="rId4" imgW="8206769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96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857375"/>
          <a:ext cx="7988300" cy="3073400"/>
        </p:xfrm>
        <a:graphic>
          <a:graphicData uri="http://schemas.openxmlformats.org/presentationml/2006/ole">
            <p:oleObj spid="_x0000_s168962" name="Document" r:id="rId4" imgW="8206769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98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1500188"/>
          <a:ext cx="7988300" cy="4813300"/>
        </p:xfrm>
        <a:graphic>
          <a:graphicData uri="http://schemas.openxmlformats.org/presentationml/2006/ole">
            <p:oleObj spid="_x0000_s169986" name="Document" r:id="rId4" imgW="8206769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01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988300" cy="1917700"/>
        </p:xfrm>
        <a:graphic>
          <a:graphicData uri="http://schemas.openxmlformats.org/presentationml/2006/ole">
            <p:oleObj spid="_x0000_s171010" name="Document" r:id="rId4" imgW="820676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03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357188" y="1500188"/>
          <a:ext cx="8483600" cy="5156200"/>
        </p:xfrm>
        <a:graphic>
          <a:graphicData uri="http://schemas.openxmlformats.org/presentationml/2006/ole">
            <p:oleObj spid="_x0000_s172034" name="Document" r:id="rId4" imgW="8728325" imgH="529776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05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246188"/>
          <a:ext cx="7988300" cy="5397500"/>
        </p:xfrm>
        <a:graphic>
          <a:graphicData uri="http://schemas.openxmlformats.org/presentationml/2006/ole">
            <p:oleObj spid="_x0000_s173058" name="Document" r:id="rId4" imgW="8206769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8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88300" cy="1155700"/>
        </p:xfrm>
        <a:graphic>
          <a:graphicData uri="http://schemas.openxmlformats.org/presentationml/2006/ole">
            <p:oleObj spid="_x0000_s174082" name="Document" r:id="rId4" imgW="8206769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10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143125"/>
          <a:ext cx="7988300" cy="1917700"/>
        </p:xfrm>
        <a:graphic>
          <a:graphicData uri="http://schemas.openxmlformats.org/presentationml/2006/ole">
            <p:oleObj spid="_x0000_s175106" name="Document" r:id="rId4" imgW="820676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13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1574800"/>
          <a:ext cx="7988300" cy="4813300"/>
        </p:xfrm>
        <a:graphic>
          <a:graphicData uri="http://schemas.openxmlformats.org/presentationml/2006/ole">
            <p:oleObj spid="_x0000_s176130" name="Document" r:id="rId4" imgW="8206769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92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638300"/>
          <a:ext cx="7886700" cy="3898900"/>
        </p:xfrm>
        <a:graphic>
          <a:graphicData uri="http://schemas.openxmlformats.org/presentationml/2006/ole">
            <p:oleObj spid="_x0000_s12290" name="Document" r:id="rId4" imgW="8107853" imgH="4005639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4500563" y="1928813"/>
            <a:ext cx="8032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总量</a:t>
            </a:r>
            <a:endParaRPr lang="zh-CN" altLang="en-US" sz="2000" b="1">
              <a:solidFill>
                <a:srgbClr val="C00000"/>
              </a:solidFill>
            </a:endParaRP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6858000" y="2357438"/>
            <a:ext cx="8032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等量</a:t>
            </a:r>
            <a:endParaRPr lang="zh-CN" altLang="en-US" sz="2000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3357563" y="3071813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减少</a:t>
            </a:r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7286625" y="4286250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平分</a:t>
            </a:r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785813" y="5038725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中和</a:t>
            </a: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2214563" y="5038725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平分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0" grpId="0"/>
      <p:bldP spid="11" grpId="0"/>
    </p:bld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15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88300" cy="1536700"/>
        </p:xfrm>
        <a:graphic>
          <a:graphicData uri="http://schemas.openxmlformats.org/presentationml/2006/ole">
            <p:oleObj spid="_x0000_s177154" name="Document" r:id="rId4" imgW="8206769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17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928813"/>
          <a:ext cx="7988300" cy="3073400"/>
        </p:xfrm>
        <a:graphic>
          <a:graphicData uri="http://schemas.openxmlformats.org/presentationml/2006/ole">
            <p:oleObj spid="_x0000_s178178" name="Document" r:id="rId4" imgW="8206769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20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497013"/>
          <a:ext cx="7988300" cy="5003800"/>
        </p:xfrm>
        <a:graphic>
          <a:graphicData uri="http://schemas.openxmlformats.org/presentationml/2006/ole">
            <p:oleObj spid="_x0000_s179202" name="Document" r:id="rId4" imgW="8206769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22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500313"/>
          <a:ext cx="7988300" cy="1536700"/>
        </p:xfrm>
        <a:graphic>
          <a:graphicData uri="http://schemas.openxmlformats.org/presentationml/2006/ole">
            <p:oleObj spid="_x0000_s180226" name="Document" r:id="rId4" imgW="8206769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25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071688"/>
          <a:ext cx="7988300" cy="2692400"/>
        </p:xfrm>
        <a:graphic>
          <a:graphicData uri="http://schemas.openxmlformats.org/presentationml/2006/ole">
            <p:oleObj spid="_x0000_s181250" name="Document" r:id="rId4" imgW="820676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27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14500"/>
          <a:ext cx="7988300" cy="4622800"/>
        </p:xfrm>
        <a:graphic>
          <a:graphicData uri="http://schemas.openxmlformats.org/presentationml/2006/ole">
            <p:oleObj spid="_x0000_s182274" name="Document" r:id="rId4" imgW="8206769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29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357438"/>
          <a:ext cx="7988300" cy="1917700"/>
        </p:xfrm>
        <a:graphic>
          <a:graphicData uri="http://schemas.openxmlformats.org/presentationml/2006/ole">
            <p:oleObj spid="_x0000_s183298" name="Document" r:id="rId4" imgW="820676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2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357438"/>
          <a:ext cx="7988300" cy="2311400"/>
        </p:xfrm>
        <a:graphic>
          <a:graphicData uri="http://schemas.openxmlformats.org/presentationml/2006/ole">
            <p:oleObj spid="_x0000_s184322" name="Document" r:id="rId4" imgW="8206769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18535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8535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214563"/>
          <a:ext cx="7988300" cy="3657600"/>
        </p:xfrm>
        <a:graphic>
          <a:graphicData uri="http://schemas.openxmlformats.org/presentationml/2006/ole">
            <p:oleObj spid="_x0000_s185346" name="Document" r:id="rId5" imgW="8206769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8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38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38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38274" grpId="0"/>
    </p:bld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37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88300" cy="1536700"/>
        </p:xfrm>
        <a:graphic>
          <a:graphicData uri="http://schemas.openxmlformats.org/presentationml/2006/ole">
            <p:oleObj spid="_x0000_s186370" name="Document" r:id="rId4" imgW="8206769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316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286000"/>
          <a:ext cx="7886700" cy="1219200"/>
        </p:xfrm>
        <a:graphic>
          <a:graphicData uri="http://schemas.openxmlformats.org/presentationml/2006/ole">
            <p:oleObj spid="_x0000_s13314" name="Document" r:id="rId4" imgW="8097782" imgH="126548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39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143125"/>
          <a:ext cx="7988300" cy="2692400"/>
        </p:xfrm>
        <a:graphic>
          <a:graphicData uri="http://schemas.openxmlformats.org/presentationml/2006/ole">
            <p:oleObj spid="_x0000_s187394" name="Document" r:id="rId4" imgW="820676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41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1714500"/>
          <a:ext cx="7988300" cy="4038600"/>
        </p:xfrm>
        <a:graphic>
          <a:graphicData uri="http://schemas.openxmlformats.org/presentationml/2006/ole">
            <p:oleObj spid="_x0000_s188418" name="Document" r:id="rId4" imgW="8206769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44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286000"/>
          <a:ext cx="7988300" cy="1917700"/>
        </p:xfrm>
        <a:graphic>
          <a:graphicData uri="http://schemas.openxmlformats.org/presentationml/2006/ole">
            <p:oleObj spid="_x0000_s189442" name="Document" r:id="rId4" imgW="820676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4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88300" cy="800100"/>
        </p:xfrm>
        <a:graphic>
          <a:graphicData uri="http://schemas.openxmlformats.org/presentationml/2006/ole">
            <p:oleObj spid="_x0000_s190466" name="Document" r:id="rId4" imgW="8206769" imgH="82229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49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14500"/>
          <a:ext cx="7988300" cy="4241800"/>
        </p:xfrm>
        <a:graphic>
          <a:graphicData uri="http://schemas.openxmlformats.org/presentationml/2006/ole">
            <p:oleObj spid="_x0000_s191490" name="Document" r:id="rId4" imgW="8206769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51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88300" cy="1155700"/>
        </p:xfrm>
        <a:graphic>
          <a:graphicData uri="http://schemas.openxmlformats.org/presentationml/2006/ole">
            <p:oleObj spid="_x0000_s192514" name="Document" r:id="rId4" imgW="8206769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53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1643063"/>
          <a:ext cx="7988300" cy="4241800"/>
        </p:xfrm>
        <a:graphic>
          <a:graphicData uri="http://schemas.openxmlformats.org/presentationml/2006/ole">
            <p:oleObj spid="_x0000_s193538" name="Document" r:id="rId4" imgW="8206769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6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357438"/>
          <a:ext cx="7988300" cy="1917700"/>
        </p:xfrm>
        <a:graphic>
          <a:graphicData uri="http://schemas.openxmlformats.org/presentationml/2006/ole">
            <p:oleObj spid="_x0000_s194562" name="Document" r:id="rId4" imgW="820676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58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38274" name="Text Box 2"/>
          <p:cNvSpPr txBox="1">
            <a:spLocks noChangeArrowheads="1"/>
          </p:cNvSpPr>
          <p:nvPr/>
        </p:nvSpPr>
        <p:spPr bwMode="auto">
          <a:xfrm>
            <a:off x="71438" y="188913"/>
            <a:ext cx="619283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习题课：电场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的性质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143125"/>
          <a:ext cx="7988300" cy="3073400"/>
        </p:xfrm>
        <a:graphic>
          <a:graphicData uri="http://schemas.openxmlformats.org/presentationml/2006/ole">
            <p:oleObj spid="_x0000_s195586" name="Document" r:id="rId4" imgW="8206769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89122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7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．静电现象的应用</a:t>
            </a:r>
          </a:p>
        </p:txBody>
      </p:sp>
      <p:sp>
        <p:nvSpPr>
          <p:cNvPr id="3589123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7．</a:t>
            </a:r>
            <a:r>
              <a:rPr lang="en-US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静电现象的应用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9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89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89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89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9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89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89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9122" grpId="0"/>
      <p:bldP spid="3589123" grpId="0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9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0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357188" y="1500188"/>
          <a:ext cx="8445500" cy="4686300"/>
        </p:xfrm>
        <a:graphic>
          <a:graphicData uri="http://schemas.openxmlformats.org/presentationml/2006/ole">
            <p:oleObj spid="_x0000_s14338" name="Document" r:id="rId4" imgW="8685881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9014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75813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5814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85992"/>
          <a:ext cx="7975600" cy="1536700"/>
        </p:xfrm>
        <a:graphic>
          <a:graphicData uri="http://schemas.openxmlformats.org/presentationml/2006/ole">
            <p:oleObj spid="_x0000_s386049" name="Document" r:id="rId5" imgW="8197057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0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90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90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0146" grpId="0" autoUpdateAnimBg="0"/>
    </p:bld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9321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7683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683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85992"/>
          <a:ext cx="7975600" cy="1917700"/>
        </p:xfrm>
        <a:graphic>
          <a:graphicData uri="http://schemas.openxmlformats.org/presentationml/2006/ole">
            <p:oleObj spid="_x0000_s385025" name="Document" r:id="rId5" imgW="8197057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3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93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93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3218" grpId="0"/>
    </p:bld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9424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77861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7862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85992"/>
          <a:ext cx="7975600" cy="3073400"/>
        </p:xfrm>
        <a:graphic>
          <a:graphicData uri="http://schemas.openxmlformats.org/presentationml/2006/ole">
            <p:oleObj spid="_x0000_s384001" name="Document" r:id="rId5" imgW="8197057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94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94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4242" grpId="0"/>
    </p:bld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9629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378885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78886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975600" cy="2692400"/>
        </p:xfrm>
        <a:graphic>
          <a:graphicData uri="http://schemas.openxmlformats.org/presentationml/2006/ole">
            <p:oleObj spid="_x0000_s382977" name="Document" r:id="rId5" imgW="8197057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6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96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96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6290" grpId="0"/>
    </p:bld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990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214422"/>
          <a:ext cx="7975600" cy="5003800"/>
        </p:xfrm>
        <a:graphic>
          <a:graphicData uri="http://schemas.openxmlformats.org/presentationml/2006/ole">
            <p:oleObj spid="_x0000_s389121" name="Document" r:id="rId4" imgW="8197057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9936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</a:t>
            </a:r>
            <a:r>
              <a:rPr lang="zh-CN" altLang="en-US" sz="2600" b="1" smtClean="0">
                <a:solidFill>
                  <a:schemeClr val="bg1"/>
                </a:solidFill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052513"/>
            <a:ext cx="2305050" cy="527050"/>
            <a:chOff x="203" y="830"/>
            <a:chExt cx="1452" cy="332"/>
          </a:xfrm>
        </p:grpSpPr>
        <p:pic>
          <p:nvPicPr>
            <p:cNvPr id="38094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4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928802"/>
          <a:ext cx="7975600" cy="3848100"/>
        </p:xfrm>
        <a:graphic>
          <a:graphicData uri="http://schemas.openxmlformats.org/presentationml/2006/ole">
            <p:oleObj spid="_x0000_s380942" name="Document" r:id="rId5" imgW="8197057" imgH="3962796" progId="Word.Document.8">
              <p:embed/>
            </p:oleObj>
          </a:graphicData>
        </a:graphic>
      </p:graphicFrame>
      <p:sp>
        <p:nvSpPr>
          <p:cNvPr id="15" name="矩形 14"/>
          <p:cNvSpPr/>
          <p:nvPr/>
        </p:nvSpPr>
        <p:spPr>
          <a:xfrm>
            <a:off x="5643570" y="221455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定向移动</a:t>
            </a:r>
          </a:p>
        </p:txBody>
      </p:sp>
      <p:sp>
        <p:nvSpPr>
          <p:cNvPr id="16" name="矩形 15"/>
          <p:cNvSpPr/>
          <p:nvPr/>
        </p:nvSpPr>
        <p:spPr>
          <a:xfrm>
            <a:off x="2143108" y="335756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内部</a:t>
            </a:r>
          </a:p>
        </p:txBody>
      </p:sp>
      <p:sp>
        <p:nvSpPr>
          <p:cNvPr id="17" name="矩形 16"/>
          <p:cNvSpPr/>
          <p:nvPr/>
        </p:nvSpPr>
        <p:spPr>
          <a:xfrm>
            <a:off x="7000892" y="371475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垂直</a:t>
            </a:r>
          </a:p>
        </p:txBody>
      </p:sp>
      <p:sp>
        <p:nvSpPr>
          <p:cNvPr id="18" name="矩形 17"/>
          <p:cNvSpPr/>
          <p:nvPr/>
        </p:nvSpPr>
        <p:spPr>
          <a:xfrm>
            <a:off x="2786050" y="414338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垂直</a:t>
            </a:r>
          </a:p>
        </p:txBody>
      </p:sp>
      <p:sp>
        <p:nvSpPr>
          <p:cNvPr id="19" name="矩形 18"/>
          <p:cNvSpPr/>
          <p:nvPr/>
        </p:nvSpPr>
        <p:spPr>
          <a:xfrm>
            <a:off x="5357818" y="4500570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等势面</a:t>
            </a:r>
          </a:p>
        </p:txBody>
      </p:sp>
      <p:sp>
        <p:nvSpPr>
          <p:cNvPr id="20" name="矩形 19"/>
          <p:cNvSpPr/>
          <p:nvPr/>
        </p:nvSpPr>
        <p:spPr>
          <a:xfrm>
            <a:off x="5357818" y="492919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外表面上</a:t>
            </a:r>
          </a:p>
        </p:txBody>
      </p:sp>
      <p:sp>
        <p:nvSpPr>
          <p:cNvPr id="21" name="矩形 20"/>
          <p:cNvSpPr/>
          <p:nvPr/>
        </p:nvSpPr>
        <p:spPr>
          <a:xfrm>
            <a:off x="4286248" y="528638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密度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9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99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99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9362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6611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975600" cy="3073400"/>
        </p:xfrm>
        <a:graphic>
          <a:graphicData uri="http://schemas.openxmlformats.org/presentationml/2006/ole">
            <p:oleObj spid="_x0000_s196619" name="Document" r:id="rId4" imgW="8197057" imgH="3170021" progId="Word.Document.8">
              <p:embed/>
            </p:oleObj>
          </a:graphicData>
        </a:graphic>
      </p:graphicFrame>
      <p:sp>
        <p:nvSpPr>
          <p:cNvPr id="12" name="矩形 11"/>
          <p:cNvSpPr/>
          <p:nvPr/>
        </p:nvSpPr>
        <p:spPr>
          <a:xfrm>
            <a:off x="6643702" y="228599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很大</a:t>
            </a:r>
          </a:p>
        </p:txBody>
      </p:sp>
      <p:sp>
        <p:nvSpPr>
          <p:cNvPr id="13" name="矩形 12"/>
          <p:cNvSpPr/>
          <p:nvPr/>
        </p:nvSpPr>
        <p:spPr>
          <a:xfrm>
            <a:off x="1714480" y="271462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很强</a:t>
            </a:r>
          </a:p>
        </p:txBody>
      </p:sp>
      <p:sp>
        <p:nvSpPr>
          <p:cNvPr id="14" name="矩形 13"/>
          <p:cNvSpPr/>
          <p:nvPr/>
        </p:nvSpPr>
        <p:spPr>
          <a:xfrm>
            <a:off x="6929454" y="264318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电离</a:t>
            </a:r>
          </a:p>
        </p:txBody>
      </p:sp>
      <p:sp>
        <p:nvSpPr>
          <p:cNvPr id="15" name="矩形 14"/>
          <p:cNvSpPr/>
          <p:nvPr/>
        </p:nvSpPr>
        <p:spPr>
          <a:xfrm>
            <a:off x="857224" y="34290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吸引</a:t>
            </a:r>
          </a:p>
        </p:txBody>
      </p:sp>
      <p:sp>
        <p:nvSpPr>
          <p:cNvPr id="16" name="矩形 15"/>
          <p:cNvSpPr/>
          <p:nvPr/>
        </p:nvSpPr>
        <p:spPr>
          <a:xfrm>
            <a:off x="5715008" y="342900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中和</a:t>
            </a:r>
          </a:p>
        </p:txBody>
      </p:sp>
      <p:sp>
        <p:nvSpPr>
          <p:cNvPr id="17" name="矩形 16"/>
          <p:cNvSpPr/>
          <p:nvPr/>
        </p:nvSpPr>
        <p:spPr>
          <a:xfrm>
            <a:off x="2071670" y="385762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失去</a:t>
            </a:r>
          </a:p>
        </p:txBody>
      </p:sp>
      <p:sp>
        <p:nvSpPr>
          <p:cNvPr id="18" name="矩形 17"/>
          <p:cNvSpPr/>
          <p:nvPr/>
        </p:nvSpPr>
        <p:spPr>
          <a:xfrm>
            <a:off x="3214678" y="4214818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导体壳</a:t>
            </a:r>
            <a:r>
              <a:rPr lang="en-US" b="1">
                <a:solidFill>
                  <a:srgbClr val="C00000"/>
                </a:solidFill>
              </a:rPr>
              <a:t>(</a:t>
            </a:r>
            <a:r>
              <a:rPr lang="zh-CN" altLang="en-US" b="1">
                <a:solidFill>
                  <a:srgbClr val="C00000"/>
                </a:solidFill>
              </a:rPr>
              <a:t>或金属网套</a:t>
            </a:r>
            <a:r>
              <a:rPr lang="en-US" b="1">
                <a:solidFill>
                  <a:srgbClr val="C00000"/>
                </a:solidFill>
              </a:rPr>
              <a:t>)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0550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8195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5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00306"/>
          <a:ext cx="7975600" cy="1155700"/>
        </p:xfrm>
        <a:graphic>
          <a:graphicData uri="http://schemas.openxmlformats.org/presentationml/2006/ole">
            <p:oleObj spid="_x0000_s381959" name="Document" r:id="rId5" imgW="8197057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5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05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05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05506" grpId="0"/>
    </p:bld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357298"/>
          <a:ext cx="7975600" cy="4241800"/>
        </p:xfrm>
        <a:graphic>
          <a:graphicData uri="http://schemas.openxmlformats.org/presentationml/2006/ole">
            <p:oleObj spid="_x0000_s197636" name="Document" r:id="rId4" imgW="8197057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975600" cy="3276600"/>
        </p:xfrm>
        <a:graphic>
          <a:graphicData uri="http://schemas.openxmlformats.org/presentationml/2006/ole">
            <p:oleObj spid="_x0000_s458754" name="Document" r:id="rId4" imgW="8187705" imgH="336839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3125"/>
          <a:ext cx="7874000" cy="1130300"/>
        </p:xfrm>
        <a:graphic>
          <a:graphicData uri="http://schemas.openxmlformats.org/presentationml/2006/ole">
            <p:oleObj spid="_x0000_s15362" name="Document" r:id="rId4" imgW="8100300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638300"/>
          <a:ext cx="7975600" cy="4241800"/>
        </p:xfrm>
        <a:graphic>
          <a:graphicData uri="http://schemas.openxmlformats.org/presentationml/2006/ole">
            <p:oleObj spid="_x0000_s459778" name="Document" r:id="rId4" imgW="8187705" imgH="435954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357298"/>
          <a:ext cx="7975600" cy="4622800"/>
        </p:xfrm>
        <a:graphic>
          <a:graphicData uri="http://schemas.openxmlformats.org/presentationml/2006/ole">
            <p:oleObj spid="_x0000_s460802" name="Document" r:id="rId4" imgW="8197057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75600" cy="1536700"/>
        </p:xfrm>
        <a:graphic>
          <a:graphicData uri="http://schemas.openxmlformats.org/presentationml/2006/ole">
            <p:oleObj spid="_x0000_s461826" name="Document" r:id="rId4" imgW="8197057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2214554"/>
          <a:ext cx="7975600" cy="1917700"/>
        </p:xfrm>
        <a:graphic>
          <a:graphicData uri="http://schemas.openxmlformats.org/presentationml/2006/ole">
            <p:oleObj spid="_x0000_s462850" name="Document" r:id="rId4" imgW="8197057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357430"/>
          <a:ext cx="7975600" cy="1536700"/>
        </p:xfrm>
        <a:graphic>
          <a:graphicData uri="http://schemas.openxmlformats.org/presentationml/2006/ole">
            <p:oleObj spid="_x0000_s463874" name="Document" r:id="rId4" imgW="8197057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14554"/>
          <a:ext cx="7975600" cy="1917700"/>
        </p:xfrm>
        <a:graphic>
          <a:graphicData uri="http://schemas.openxmlformats.org/presentationml/2006/ole">
            <p:oleObj spid="_x0000_s464898" name="Document" r:id="rId4" imgW="8197057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71678"/>
          <a:ext cx="7975600" cy="2311400"/>
        </p:xfrm>
        <a:graphic>
          <a:graphicData uri="http://schemas.openxmlformats.org/presentationml/2006/ole">
            <p:oleObj spid="_x0000_s465922" name="Document" r:id="rId4" imgW="8197057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71744"/>
          <a:ext cx="7975600" cy="1536700"/>
        </p:xfrm>
        <a:graphic>
          <a:graphicData uri="http://schemas.openxmlformats.org/presentationml/2006/ole">
            <p:oleObj spid="_x0000_s466946" name="Document" r:id="rId4" imgW="8197057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28736"/>
          <a:ext cx="7975600" cy="4432300"/>
        </p:xfrm>
        <a:graphic>
          <a:graphicData uri="http://schemas.openxmlformats.org/presentationml/2006/ole">
            <p:oleObj spid="_x0000_s467970" name="Document" r:id="rId4" imgW="8197057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75600" cy="1536700"/>
        </p:xfrm>
        <a:graphic>
          <a:graphicData uri="http://schemas.openxmlformats.org/presentationml/2006/ole">
            <p:oleObj spid="_x0000_s468994" name="Document" r:id="rId4" imgW="8197057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586" name="图片 5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68359" name="TextBox 7"/>
          <p:cNvSpPr txBox="1">
            <a:spLocks noChangeArrowheads="1"/>
          </p:cNvSpPr>
          <p:nvPr/>
        </p:nvSpPr>
        <p:spPr bwMode="auto">
          <a:xfrm>
            <a:off x="1116013" y="3308350"/>
            <a:ext cx="7127875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b="1">
                <a:solidFill>
                  <a:srgbClr val="800080"/>
                </a:solidFill>
                <a:hlinkClick r:id="rId3" action="ppaction://hlinksldjump"/>
              </a:rPr>
              <a:t>1</a:t>
            </a:r>
            <a:r>
              <a:rPr lang="zh-CN" altLang="en-US" b="1">
                <a:solidFill>
                  <a:srgbClr val="000000"/>
                </a:solidFill>
                <a:hlinkClick r:id="rId3" action="ppaction://hlinksldjump"/>
              </a:rPr>
              <a:t>．电荷及其守恒定律</a:t>
            </a:r>
            <a:r>
              <a:rPr lang="zh-CN" altLang="en-US" b="1">
                <a:solidFill>
                  <a:srgbClr val="800080"/>
                </a:solidFill>
                <a:hlinkClick r:id="rId3" action="ppaction://hlinksldjump"/>
              </a:rPr>
              <a:t>　</a:t>
            </a:r>
          </a:p>
          <a:p>
            <a:r>
              <a:rPr lang="en-US" altLang="zh-CN" b="1">
                <a:solidFill>
                  <a:srgbClr val="800080"/>
                </a:solidFill>
                <a:hlinkClick r:id="rId4" action="ppaction://hlinksldjump"/>
              </a:rPr>
              <a:t>2</a:t>
            </a:r>
            <a:r>
              <a:rPr lang="zh-CN" altLang="en-US" b="1">
                <a:solidFill>
                  <a:srgbClr val="000000"/>
                </a:solidFill>
                <a:hlinkClick r:id="rId4" action="ppaction://hlinksldjump"/>
              </a:rPr>
              <a:t>．库仑定律</a:t>
            </a:r>
            <a:r>
              <a:rPr lang="zh-CN" altLang="en-US" b="1">
                <a:solidFill>
                  <a:srgbClr val="800080"/>
                </a:solidFill>
                <a:hlinkClick r:id="rId4" action="ppaction://hlinksldjump"/>
              </a:rPr>
              <a:t> </a:t>
            </a:r>
            <a:endParaRPr lang="zh-CN" altLang="en-US" b="1">
              <a:solidFill>
                <a:srgbClr val="800080"/>
              </a:solidFill>
              <a:hlinkClick r:id="rId3" action="ppaction://hlinksldjump"/>
            </a:endParaRPr>
          </a:p>
          <a:p>
            <a:r>
              <a:rPr lang="en-US" altLang="zh-CN" b="1">
                <a:solidFill>
                  <a:srgbClr val="800080"/>
                </a:solidFill>
                <a:hlinkClick r:id="rId5" action="ppaction://hlinksldjump"/>
              </a:rPr>
              <a:t>3</a:t>
            </a:r>
            <a:r>
              <a:rPr lang="zh-CN" altLang="en-US" b="1">
                <a:solidFill>
                  <a:srgbClr val="800080"/>
                </a:solidFill>
                <a:hlinkClick r:id="rId5" action="ppaction://hlinksldjump"/>
              </a:rPr>
              <a:t>．电场强度</a:t>
            </a:r>
            <a:endParaRPr lang="zh-CN" altLang="en-US" b="1">
              <a:solidFill>
                <a:srgbClr val="800080"/>
              </a:solidFill>
            </a:endParaRPr>
          </a:p>
          <a:p>
            <a:r>
              <a:rPr lang="en-US" altLang="zh-CN" b="1" u="sng">
                <a:solidFill>
                  <a:schemeClr val="hlink"/>
                </a:solidFill>
                <a:hlinkClick r:id="rId6" action="ppaction://hlinksldjump"/>
              </a:rPr>
              <a:t>4</a:t>
            </a:r>
            <a:r>
              <a:rPr lang="zh-CN" altLang="en-US" b="1" u="sng">
                <a:solidFill>
                  <a:schemeClr val="hlink"/>
                </a:solidFill>
                <a:hlinkClick r:id="rId6" action="ppaction://hlinksldjump"/>
              </a:rPr>
              <a:t>．电势能和电势</a:t>
            </a:r>
            <a:endParaRPr lang="zh-CN" altLang="en-US" b="1" u="sng">
              <a:solidFill>
                <a:schemeClr val="hlink"/>
              </a:solidFill>
            </a:endParaRPr>
          </a:p>
          <a:p>
            <a:r>
              <a:rPr lang="en-US" altLang="zh-CN" b="1" u="sng">
                <a:solidFill>
                  <a:schemeClr val="hlink"/>
                </a:solidFill>
                <a:hlinkClick r:id="rId7" action="ppaction://hlinksldjump"/>
              </a:rPr>
              <a:t>5</a:t>
            </a:r>
            <a:r>
              <a:rPr lang="zh-CN" altLang="en-US" b="1" u="sng">
                <a:solidFill>
                  <a:schemeClr val="hlink"/>
                </a:solidFill>
                <a:hlinkClick r:id="rId7" action="ppaction://hlinksldjump"/>
              </a:rPr>
              <a:t>．电势差</a:t>
            </a:r>
            <a:endParaRPr lang="zh-CN" altLang="en-US"/>
          </a:p>
          <a:p>
            <a:r>
              <a:rPr lang="en-US" altLang="zh-CN" b="1" u="sng">
                <a:solidFill>
                  <a:schemeClr val="hlink"/>
                </a:solidFill>
                <a:hlinkClick r:id="rId8" action="ppaction://hlinksldjump"/>
              </a:rPr>
              <a:t>6</a:t>
            </a:r>
            <a:r>
              <a:rPr lang="zh-CN" altLang="en-US" b="1" u="sng">
                <a:solidFill>
                  <a:schemeClr val="hlink"/>
                </a:solidFill>
                <a:hlinkClick r:id="rId8" action="ppaction://hlinksldjump"/>
              </a:rPr>
              <a:t>．电势差和电场强度的关系</a:t>
            </a:r>
            <a:endParaRPr lang="zh-CN" altLang="en-US" b="1" u="sng">
              <a:solidFill>
                <a:schemeClr val="hlink"/>
              </a:solidFill>
            </a:endParaRPr>
          </a:p>
          <a:p>
            <a:r>
              <a:rPr lang="zh-CN" altLang="en-US" b="1" smtClean="0">
                <a:solidFill>
                  <a:schemeClr val="hlink"/>
                </a:solidFill>
                <a:hlinkClick r:id="rId9" action="ppaction://hlinksldjump"/>
              </a:rPr>
              <a:t>►</a:t>
            </a:r>
            <a:r>
              <a:rPr lang="zh-CN" altLang="en-US" b="1" u="sng" smtClean="0">
                <a:solidFill>
                  <a:schemeClr val="hlink"/>
                </a:solidFill>
                <a:hlinkClick r:id="rId9" action="ppaction://hlinksldjump"/>
              </a:rPr>
              <a:t> 习题</a:t>
            </a:r>
            <a:r>
              <a:rPr lang="zh-CN" altLang="en-US" b="1" u="sng">
                <a:solidFill>
                  <a:schemeClr val="hlink"/>
                </a:solidFill>
                <a:hlinkClick r:id="rId9" action="ppaction://hlinksldjump"/>
              </a:rPr>
              <a:t>课：电场</a:t>
            </a:r>
            <a:r>
              <a:rPr lang="zh-CN" altLang="en-US" b="1" u="sng" smtClean="0">
                <a:solidFill>
                  <a:schemeClr val="hlink"/>
                </a:solidFill>
                <a:hlinkClick r:id="rId9" action="ppaction://hlinksldjump"/>
              </a:rPr>
              <a:t>的性质</a:t>
            </a:r>
            <a:endParaRPr lang="zh-CN" altLang="en-US" b="1" u="sng">
              <a:solidFill>
                <a:schemeClr val="hlink"/>
              </a:solidFill>
            </a:endParaRPr>
          </a:p>
        </p:txBody>
      </p:sp>
      <p:pic>
        <p:nvPicPr>
          <p:cNvPr id="4068360" name="TextBox 8"/>
          <p:cNvPicPr>
            <a:picLocks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1395413" y="2341563"/>
            <a:ext cx="22383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068361" name="直接连接符 9"/>
          <p:cNvCxnSpPr>
            <a:cxnSpLocks noChangeShapeType="1"/>
          </p:cNvCxnSpPr>
          <p:nvPr/>
        </p:nvCxnSpPr>
        <p:spPr bwMode="auto">
          <a:xfrm>
            <a:off x="1187450" y="3068638"/>
            <a:ext cx="7056438" cy="34925"/>
          </a:xfrm>
          <a:prstGeom prst="line">
            <a:avLst/>
          </a:prstGeom>
          <a:noFill/>
          <a:ln w="25400">
            <a:solidFill>
              <a:srgbClr val="F79646"/>
            </a:solidFill>
            <a:round/>
            <a:headEnd/>
            <a:tailEnd/>
          </a:ln>
          <a:effectLst>
            <a:outerShdw dist="20000" dir="5400000" algn="ctr" rotWithShape="0">
              <a:srgbClr val="000000">
                <a:alpha val="37000"/>
              </a:srgbClr>
            </a:outerShdw>
          </a:effectLst>
        </p:spPr>
      </p:cxnSp>
      <p:sp>
        <p:nvSpPr>
          <p:cNvPr id="4068362" name="Text Box 6"/>
          <p:cNvSpPr txBox="1">
            <a:spLocks noChangeArrowheads="1"/>
          </p:cNvSpPr>
          <p:nvPr/>
        </p:nvSpPr>
        <p:spPr bwMode="auto">
          <a:xfrm>
            <a:off x="611188" y="1341438"/>
            <a:ext cx="8135937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buFont typeface="Arial" charset="0"/>
              <a:buNone/>
              <a:defRPr/>
            </a:pPr>
            <a:r>
              <a:rPr lang="zh-CN" altLang="en-US" sz="4000" b="1">
                <a:solidFill>
                  <a:srgbClr val="00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第一章　静电场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8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68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68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68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8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068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068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068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8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4068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8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4068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68359" grpId="0" autoUpdateAnimBg="0"/>
      <p:bldP spid="4068362" grpId="0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7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8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285875"/>
          <a:ext cx="7874000" cy="5194300"/>
        </p:xfrm>
        <a:graphic>
          <a:graphicData uri="http://schemas.openxmlformats.org/presentationml/2006/ole">
            <p:oleObj spid="_x0000_s16386" name="Document" r:id="rId4" imgW="8094904" imgH="5349613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7358063" y="4071938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排斥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143116"/>
          <a:ext cx="7975600" cy="2311400"/>
        </p:xfrm>
        <a:graphic>
          <a:graphicData uri="http://schemas.openxmlformats.org/presentationml/2006/ole">
            <p:oleObj spid="_x0000_s472066" name="Document" r:id="rId4" imgW="8197057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0550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8195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5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85926"/>
          <a:ext cx="7962900" cy="4813300"/>
        </p:xfrm>
        <a:graphic>
          <a:graphicData uri="http://schemas.openxmlformats.org/presentationml/2006/ole">
            <p:oleObj spid="_x0000_s471042" name="Document" r:id="rId5" imgW="8178353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5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05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05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05506" grpId="0"/>
    </p:bld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988300" cy="2311400"/>
        </p:xfrm>
        <a:graphic>
          <a:graphicData uri="http://schemas.openxmlformats.org/presentationml/2006/ole">
            <p:oleObj spid="_x0000_s470018" name="Document" r:id="rId4" imgW="82024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44658"/>
          <a:ext cx="7988300" cy="4813300"/>
        </p:xfrm>
        <a:graphic>
          <a:graphicData uri="http://schemas.openxmlformats.org/presentationml/2006/ole">
            <p:oleObj spid="_x0000_s681986" name="Document" r:id="rId4" imgW="8202453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2500306"/>
          <a:ext cx="7988300" cy="1155700"/>
        </p:xfrm>
        <a:graphic>
          <a:graphicData uri="http://schemas.openxmlformats.org/presentationml/2006/ole">
            <p:oleObj spid="_x0000_s683010" name="Document" r:id="rId4" imgW="8202453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0550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8195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5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975600" cy="2692400"/>
        </p:xfrm>
        <a:graphic>
          <a:graphicData uri="http://schemas.openxmlformats.org/presentationml/2006/ole">
            <p:oleObj spid="_x0000_s679938" name="Document" r:id="rId5" imgW="8187705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5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05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05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05506" grpId="0"/>
    </p:bld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786058"/>
          <a:ext cx="7975600" cy="812800"/>
        </p:xfrm>
        <a:graphic>
          <a:graphicData uri="http://schemas.openxmlformats.org/presentationml/2006/ole">
            <p:oleObj spid="_x0000_s680962" name="Document" r:id="rId4" imgW="8202453" imgH="8348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643050"/>
          <a:ext cx="7975600" cy="3848100"/>
        </p:xfrm>
        <a:graphic>
          <a:graphicData uri="http://schemas.openxmlformats.org/presentationml/2006/ole">
            <p:oleObj spid="_x0000_s473090" name="Document" r:id="rId4" imgW="8197057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75600" cy="1155700"/>
        </p:xfrm>
        <a:graphic>
          <a:graphicData uri="http://schemas.openxmlformats.org/presentationml/2006/ole">
            <p:oleObj spid="_x0000_s474114" name="Document" r:id="rId4" imgW="8197057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127148"/>
          <a:ext cx="7975600" cy="5588000"/>
        </p:xfrm>
        <a:graphic>
          <a:graphicData uri="http://schemas.openxmlformats.org/presentationml/2006/ole">
            <p:oleObj spid="_x0000_s475138" name="Document" r:id="rId4" imgW="8197057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2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285875"/>
          <a:ext cx="7874000" cy="5194300"/>
        </p:xfrm>
        <a:graphic>
          <a:graphicData uri="http://schemas.openxmlformats.org/presentationml/2006/ole">
            <p:oleObj spid="_x0000_s17410" name="Document" r:id="rId4" imgW="8094904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75600" cy="812800"/>
        </p:xfrm>
        <a:graphic>
          <a:graphicData uri="http://schemas.openxmlformats.org/presentationml/2006/ole">
            <p:oleObj spid="_x0000_s476162" name="Document" r:id="rId4" imgW="8199575" imgH="8348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357298"/>
          <a:ext cx="7975600" cy="4813300"/>
        </p:xfrm>
        <a:graphic>
          <a:graphicData uri="http://schemas.openxmlformats.org/presentationml/2006/ole">
            <p:oleObj spid="_x0000_s477186" name="Document" r:id="rId4" imgW="8197057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635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．静电现象的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应用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357430"/>
          <a:ext cx="7975600" cy="1917700"/>
        </p:xfrm>
        <a:graphic>
          <a:graphicData uri="http://schemas.openxmlformats.org/presentationml/2006/ole">
            <p:oleObj spid="_x0000_s478210" name="Document" r:id="rId4" imgW="8197057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50210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8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．电容器的电容</a:t>
            </a:r>
          </a:p>
        </p:txBody>
      </p:sp>
      <p:sp>
        <p:nvSpPr>
          <p:cNvPr id="3550211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8．电容器的电容</a:t>
            </a:r>
            <a:endParaRPr lang="zh-CN" altLang="en-US" sz="2600" b="1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0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50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50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50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0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50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50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0210" grpId="0"/>
      <p:bldP spid="3550211" grpId="0" autoUpdateAnimBg="0"/>
    </p:bld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5123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16069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16070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00306"/>
          <a:ext cx="7975600" cy="1536700"/>
        </p:xfrm>
        <a:graphic>
          <a:graphicData uri="http://schemas.openxmlformats.org/presentationml/2006/ole">
            <p:oleObj spid="_x0000_s216067" name="Document" r:id="rId5" imgW="819022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51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51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1234" grpId="0" autoUpdateAnimBg="0"/>
    </p:bld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5430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9424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9424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357430"/>
          <a:ext cx="7975600" cy="1917700"/>
        </p:xfrm>
        <a:graphic>
          <a:graphicData uri="http://schemas.openxmlformats.org/presentationml/2006/ole">
            <p:oleObj spid="_x0000_s540673" name="Document" r:id="rId5" imgW="819022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4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54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54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4306" grpId="0"/>
    </p:bld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553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95269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95270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428868"/>
          <a:ext cx="7975600" cy="2311400"/>
        </p:xfrm>
        <a:graphic>
          <a:graphicData uri="http://schemas.openxmlformats.org/presentationml/2006/ole">
            <p:oleObj spid="_x0000_s506881" name="Document" r:id="rId5" imgW="819022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5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55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55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5330" grpId="0"/>
    </p:bld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573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396293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96294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962900" cy="3073400"/>
        </p:xfrm>
        <a:graphic>
          <a:graphicData uri="http://schemas.openxmlformats.org/presentationml/2006/ole">
            <p:oleObj spid="_x0000_s505857" name="Document" r:id="rId5" imgW="8180871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7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573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57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7378" grpId="0"/>
    </p:bld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731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928802"/>
          <a:ext cx="7962900" cy="2692400"/>
        </p:xfrm>
        <a:graphic>
          <a:graphicData uri="http://schemas.openxmlformats.org/presentationml/2006/ole">
            <p:oleObj spid="_x0000_s545793" name="Document" r:id="rId4" imgW="8180871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6045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398345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98346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209800"/>
          <a:ext cx="7962900" cy="3073400"/>
        </p:xfrm>
        <a:graphic>
          <a:graphicData uri="http://schemas.openxmlformats.org/presentationml/2006/ole">
            <p:oleObj spid="_x0000_s398347" name="Document" r:id="rId5" imgW="8180871" imgH="3170381" progId="Word.Document.8">
              <p:embed/>
            </p:oleObj>
          </a:graphicData>
        </a:graphic>
      </p:graphicFrame>
      <p:sp>
        <p:nvSpPr>
          <p:cNvPr id="12" name="矩形 11"/>
          <p:cNvSpPr/>
          <p:nvPr/>
        </p:nvSpPr>
        <p:spPr>
          <a:xfrm>
            <a:off x="3143240" y="2500306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彼此绝缘</a:t>
            </a:r>
          </a:p>
        </p:txBody>
      </p:sp>
      <p:sp>
        <p:nvSpPr>
          <p:cNvPr id="13" name="矩形 12"/>
          <p:cNvSpPr/>
          <p:nvPr/>
        </p:nvSpPr>
        <p:spPr>
          <a:xfrm>
            <a:off x="5429256" y="3214686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所带电荷量的绝对值</a:t>
            </a:r>
          </a:p>
        </p:txBody>
      </p:sp>
      <p:sp>
        <p:nvSpPr>
          <p:cNvPr id="14" name="矩形 13"/>
          <p:cNvSpPr/>
          <p:nvPr/>
        </p:nvSpPr>
        <p:spPr>
          <a:xfrm>
            <a:off x="6072198" y="400050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充电</a:t>
            </a:r>
          </a:p>
        </p:txBody>
      </p:sp>
      <p:sp>
        <p:nvSpPr>
          <p:cNvPr id="15" name="矩形 14"/>
          <p:cNvSpPr/>
          <p:nvPr/>
        </p:nvSpPr>
        <p:spPr>
          <a:xfrm>
            <a:off x="642910" y="478632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中和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0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60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60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0450" grpId="0"/>
      <p:bldP spid="12" grpId="0"/>
      <p:bldP spid="13" grpId="0"/>
      <p:bldP spid="14" grpId="0"/>
      <p:bldP spid="1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6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785938"/>
          <a:ext cx="7874000" cy="3492500"/>
        </p:xfrm>
        <a:graphic>
          <a:graphicData uri="http://schemas.openxmlformats.org/presentationml/2006/ole">
            <p:oleObj spid="_x0000_s18434" name="Document" r:id="rId4" imgW="8097782" imgH="358837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709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1638300"/>
          <a:ext cx="7962900" cy="3848100"/>
        </p:xfrm>
        <a:graphic>
          <a:graphicData uri="http://schemas.openxmlformats.org/presentationml/2006/ole">
            <p:oleObj spid="_x0000_s217100" name="Document" r:id="rId4" imgW="8180871" imgH="3962796" progId="Word.Document.8">
              <p:embed/>
            </p:oleObj>
          </a:graphicData>
        </a:graphic>
      </p:graphicFrame>
      <p:sp>
        <p:nvSpPr>
          <p:cNvPr id="13" name="矩形 12"/>
          <p:cNvSpPr/>
          <p:nvPr/>
        </p:nvSpPr>
        <p:spPr>
          <a:xfrm>
            <a:off x="669418" y="2285992"/>
            <a:ext cx="1330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电势差</a:t>
            </a:r>
            <a:r>
              <a:rPr lang="en-US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/>
        </p:nvGraphicFramePr>
        <p:xfrm>
          <a:off x="3000364" y="2428868"/>
          <a:ext cx="968375" cy="792162"/>
        </p:xfrm>
        <a:graphic>
          <a:graphicData uri="http://schemas.openxmlformats.org/presentationml/2006/ole">
            <p:oleObj spid="_x0000_s217101" name="文档" r:id="rId5" imgW="969067" imgH="792415" progId="Word.Document.12">
              <p:embed/>
            </p:oleObj>
          </a:graphicData>
        </a:graphic>
      </p:graphicFrame>
      <p:sp>
        <p:nvSpPr>
          <p:cNvPr id="15" name="矩形 14"/>
          <p:cNvSpPr/>
          <p:nvPr/>
        </p:nvSpPr>
        <p:spPr>
          <a:xfrm>
            <a:off x="5214942" y="307181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法拉</a:t>
            </a:r>
          </a:p>
        </p:txBody>
      </p:sp>
      <p:sp>
        <p:nvSpPr>
          <p:cNvPr id="16" name="矩形 15"/>
          <p:cNvSpPr/>
          <p:nvPr/>
        </p:nvSpPr>
        <p:spPr>
          <a:xfrm>
            <a:off x="7643834" y="3143248"/>
            <a:ext cx="3722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000364" y="3500438"/>
            <a:ext cx="5715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μ</a:t>
            </a:r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572000" y="3500438"/>
            <a:ext cx="5715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pF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143768" y="4286256"/>
            <a:ext cx="6463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 V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57224" y="500063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越大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811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00240"/>
          <a:ext cx="7962900" cy="2692400"/>
        </p:xfrm>
        <a:graphic>
          <a:graphicData uri="http://schemas.openxmlformats.org/presentationml/2006/ole">
            <p:oleObj spid="_x0000_s218122" name="Document" r:id="rId4" imgW="8180871" imgH="2773993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3786182" y="228280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相距很近</a:t>
            </a:r>
          </a:p>
        </p:txBody>
      </p:sp>
      <p:sp>
        <p:nvSpPr>
          <p:cNvPr id="12" name="矩形 11"/>
          <p:cNvSpPr/>
          <p:nvPr/>
        </p:nvSpPr>
        <p:spPr>
          <a:xfrm>
            <a:off x="714348" y="2639998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一层绝缘物质</a:t>
            </a:r>
          </a:p>
        </p:txBody>
      </p:sp>
      <p:sp>
        <p:nvSpPr>
          <p:cNvPr id="13" name="矩形 12"/>
          <p:cNvSpPr/>
          <p:nvPr/>
        </p:nvSpPr>
        <p:spPr>
          <a:xfrm>
            <a:off x="6143636" y="306862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正比</a:t>
            </a:r>
          </a:p>
        </p:txBody>
      </p:sp>
      <p:sp>
        <p:nvSpPr>
          <p:cNvPr id="14" name="矩形 13"/>
          <p:cNvSpPr/>
          <p:nvPr/>
        </p:nvSpPr>
        <p:spPr>
          <a:xfrm>
            <a:off x="2571736" y="342581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正比</a:t>
            </a:r>
          </a:p>
        </p:txBody>
      </p:sp>
      <p:sp>
        <p:nvSpPr>
          <p:cNvPr id="15" name="矩形 14"/>
          <p:cNvSpPr/>
          <p:nvPr/>
        </p:nvSpPr>
        <p:spPr>
          <a:xfrm>
            <a:off x="6715140" y="3425816"/>
            <a:ext cx="8034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反比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/>
        </p:nvGraphicFramePr>
        <p:xfrm>
          <a:off x="3019422" y="3854444"/>
          <a:ext cx="1195388" cy="792162"/>
        </p:xfrm>
        <a:graphic>
          <a:graphicData uri="http://schemas.openxmlformats.org/presentationml/2006/ole">
            <p:oleObj spid="_x0000_s218123" name="文档" r:id="rId5" imgW="1194737" imgH="792415" progId="Word.Document.12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</p:bld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6659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9936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9936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00306"/>
          <a:ext cx="7962900" cy="1536700"/>
        </p:xfrm>
        <a:graphic>
          <a:graphicData uri="http://schemas.openxmlformats.org/presentationml/2006/ole">
            <p:oleObj spid="_x0000_s399367" name="Document" r:id="rId5" imgW="8180871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6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66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66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6594" grpId="0"/>
    </p:bld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975600" cy="3073400"/>
        </p:xfrm>
        <a:graphic>
          <a:graphicData uri="http://schemas.openxmlformats.org/presentationml/2006/ole">
            <p:oleObj spid="_x0000_s219140" name="Document" r:id="rId4" imgW="819022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85926"/>
          <a:ext cx="7975600" cy="3467100"/>
        </p:xfrm>
        <a:graphic>
          <a:graphicData uri="http://schemas.openxmlformats.org/presentationml/2006/ole">
            <p:oleObj spid="_x0000_s483330" name="Document" r:id="rId4" imgW="8190223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357430"/>
          <a:ext cx="7975600" cy="1917700"/>
        </p:xfrm>
        <a:graphic>
          <a:graphicData uri="http://schemas.openxmlformats.org/presentationml/2006/ole">
            <p:oleObj spid="_x0000_s484354" name="Document" r:id="rId4" imgW="819022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975600" cy="2311400"/>
        </p:xfrm>
        <a:graphic>
          <a:graphicData uri="http://schemas.openxmlformats.org/presentationml/2006/ole">
            <p:oleObj spid="_x0000_s485378" name="Document" r:id="rId4" imgW="819022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975600" cy="3848100"/>
        </p:xfrm>
        <a:graphic>
          <a:graphicData uri="http://schemas.openxmlformats.org/presentationml/2006/ole">
            <p:oleObj spid="_x0000_s486402" name="Document" r:id="rId4" imgW="8190223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975600" cy="1917700"/>
        </p:xfrm>
        <a:graphic>
          <a:graphicData uri="http://schemas.openxmlformats.org/presentationml/2006/ole">
            <p:oleObj spid="_x0000_s487426" name="Document" r:id="rId4" imgW="819022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975600" cy="4622800"/>
        </p:xfrm>
        <a:graphic>
          <a:graphicData uri="http://schemas.openxmlformats.org/presentationml/2006/ole">
            <p:oleObj spid="_x0000_s488450" name="Document" r:id="rId4" imgW="819022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9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60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857364"/>
          <a:ext cx="7886700" cy="4572000"/>
        </p:xfrm>
        <a:graphic>
          <a:graphicData uri="http://schemas.openxmlformats.org/presentationml/2006/ole">
            <p:oleObj spid="_x0000_s607234" name="Document" r:id="rId4" imgW="8110371" imgH="4755211" progId="Word.Document.8">
              <p:embed/>
            </p:oleObj>
          </a:graphicData>
        </a:graphic>
      </p:graphicFrame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19462" name="Picture 8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9463" name="Text Box 9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/>
    </p:bld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428736"/>
          <a:ext cx="7975600" cy="4241800"/>
        </p:xfrm>
        <a:graphic>
          <a:graphicData uri="http://schemas.openxmlformats.org/presentationml/2006/ole">
            <p:oleObj spid="_x0000_s489474" name="Document" r:id="rId4" imgW="819022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071546"/>
          <a:ext cx="7975600" cy="5397500"/>
        </p:xfrm>
        <a:graphic>
          <a:graphicData uri="http://schemas.openxmlformats.org/presentationml/2006/ole">
            <p:oleObj spid="_x0000_s490498" name="Document" r:id="rId4" imgW="8190223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643050"/>
          <a:ext cx="7975600" cy="3848100"/>
        </p:xfrm>
        <a:graphic>
          <a:graphicData uri="http://schemas.openxmlformats.org/presentationml/2006/ole">
            <p:oleObj spid="_x0000_s491522" name="Document" r:id="rId4" imgW="8190223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975600" cy="3073400"/>
        </p:xfrm>
        <a:graphic>
          <a:graphicData uri="http://schemas.openxmlformats.org/presentationml/2006/ole">
            <p:oleObj spid="_x0000_s494594" name="Document" r:id="rId4" imgW="819022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103334"/>
          <a:ext cx="7975600" cy="5397500"/>
        </p:xfrm>
        <a:graphic>
          <a:graphicData uri="http://schemas.openxmlformats.org/presentationml/2006/ole">
            <p:oleObj spid="_x0000_s492546" name="Document" r:id="rId4" imgW="8190223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75600" cy="1536700"/>
        </p:xfrm>
        <a:graphic>
          <a:graphicData uri="http://schemas.openxmlformats.org/presentationml/2006/ole">
            <p:oleObj spid="_x0000_s493570" name="Document" r:id="rId4" imgW="819022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975600" cy="2311400"/>
        </p:xfrm>
        <a:graphic>
          <a:graphicData uri="http://schemas.openxmlformats.org/presentationml/2006/ole">
            <p:oleObj spid="_x0000_s497666" name="Document" r:id="rId4" imgW="819022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28736"/>
          <a:ext cx="7975600" cy="4241800"/>
        </p:xfrm>
        <a:graphic>
          <a:graphicData uri="http://schemas.openxmlformats.org/presentationml/2006/ole">
            <p:oleObj spid="_x0000_s498690" name="Document" r:id="rId4" imgW="819022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428868"/>
          <a:ext cx="7975600" cy="1917700"/>
        </p:xfrm>
        <a:graphic>
          <a:graphicData uri="http://schemas.openxmlformats.org/presentationml/2006/ole">
            <p:oleObj spid="_x0000_s495618" name="Document" r:id="rId4" imgW="819022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42984"/>
          <a:ext cx="7975600" cy="5397500"/>
        </p:xfrm>
        <a:graphic>
          <a:graphicData uri="http://schemas.openxmlformats.org/presentationml/2006/ole">
            <p:oleObj spid="_x0000_s496642" name="Document" r:id="rId4" imgW="8190223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86700" cy="2311400"/>
        </p:xfrm>
        <a:graphic>
          <a:graphicData uri="http://schemas.openxmlformats.org/presentationml/2006/ole">
            <p:oleObj spid="_x0000_s608258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6659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9936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9936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85926"/>
          <a:ext cx="7975600" cy="4622800"/>
        </p:xfrm>
        <a:graphic>
          <a:graphicData uri="http://schemas.openxmlformats.org/presentationml/2006/ole">
            <p:oleObj spid="_x0000_s690178" name="Document" r:id="rId5" imgW="8200295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6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66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66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6594" grpId="0"/>
    </p:bldLst>
  </p:timing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962900" cy="3073400"/>
        </p:xfrm>
        <a:graphic>
          <a:graphicData uri="http://schemas.openxmlformats.org/presentationml/2006/ole">
            <p:oleObj spid="_x0000_s691202" name="Document" r:id="rId4" imgW="8180871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643050"/>
          <a:ext cx="7962900" cy="4432300"/>
        </p:xfrm>
        <a:graphic>
          <a:graphicData uri="http://schemas.openxmlformats.org/presentationml/2006/ole">
            <p:oleObj spid="_x0000_s692226" name="Document" r:id="rId4" imgW="8180871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071546"/>
          <a:ext cx="8153400" cy="5435600"/>
        </p:xfrm>
        <a:graphic>
          <a:graphicData uri="http://schemas.openxmlformats.org/presentationml/2006/ole">
            <p:oleObj spid="_x0000_s693250" name="Document" r:id="rId4" imgW="8379782" imgH="55847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6659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9936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9936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988300" cy="2311400"/>
        </p:xfrm>
        <a:graphic>
          <a:graphicData uri="http://schemas.openxmlformats.org/presentationml/2006/ole">
            <p:oleObj spid="_x0000_s481282" name="Document" r:id="rId5" imgW="8210006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6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66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66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6594" grpId="0"/>
    </p:bldLst>
  </p:timing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75600" cy="1155700"/>
        </p:xfrm>
        <a:graphic>
          <a:graphicData uri="http://schemas.openxmlformats.org/presentationml/2006/ole">
            <p:oleObj spid="_x0000_s482306" name="Document" r:id="rId4" imgW="8190223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975600" cy="3467100"/>
        </p:xfrm>
        <a:graphic>
          <a:graphicData uri="http://schemas.openxmlformats.org/presentationml/2006/ole">
            <p:oleObj spid="_x0000_s499714" name="Document" r:id="rId4" imgW="8190223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00306"/>
          <a:ext cx="7975600" cy="1917700"/>
        </p:xfrm>
        <a:graphic>
          <a:graphicData uri="http://schemas.openxmlformats.org/presentationml/2006/ole">
            <p:oleObj spid="_x0000_s500738" name="Document" r:id="rId4" imgW="819022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975600" cy="3073400"/>
        </p:xfrm>
        <a:graphic>
          <a:graphicData uri="http://schemas.openxmlformats.org/presentationml/2006/ole">
            <p:oleObj spid="_x0000_s501762" name="Document" r:id="rId4" imgW="819022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143116"/>
          <a:ext cx="7975600" cy="2311400"/>
        </p:xfrm>
        <a:graphic>
          <a:graphicData uri="http://schemas.openxmlformats.org/presentationml/2006/ole">
            <p:oleObj spid="_x0000_s502786" name="Document" r:id="rId4" imgW="819022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86700" cy="3657600"/>
        </p:xfrm>
        <a:graphic>
          <a:graphicData uri="http://schemas.openxmlformats.org/presentationml/2006/ole">
            <p:oleObj spid="_x0000_s609282" name="Document" r:id="rId4" imgW="8097782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75600" cy="1155700"/>
        </p:xfrm>
        <a:graphic>
          <a:graphicData uri="http://schemas.openxmlformats.org/presentationml/2006/ole">
            <p:oleObj spid="_x0000_s503810" name="Document" r:id="rId4" imgW="8190223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．电容器的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电容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357430"/>
          <a:ext cx="7975600" cy="2120900"/>
        </p:xfrm>
        <a:graphic>
          <a:graphicData uri="http://schemas.openxmlformats.org/presentationml/2006/ole">
            <p:oleObj spid="_x0000_s504834" name="Document" r:id="rId4" imgW="8190223" imgH="217959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46146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9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．带电粒子在电场中的运动</a:t>
            </a:r>
          </a:p>
        </p:txBody>
      </p:sp>
      <p:sp>
        <p:nvSpPr>
          <p:cNvPr id="3846147" name="Text Box 3"/>
          <p:cNvSpPr txBox="1">
            <a:spLocks noChangeArrowheads="1"/>
          </p:cNvSpPr>
          <p:nvPr/>
        </p:nvSpPr>
        <p:spPr bwMode="auto">
          <a:xfrm>
            <a:off x="-32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9．带电粒子在电场中的运动</a:t>
            </a:r>
            <a:endParaRPr lang="zh-CN" altLang="en-US" sz="2600" b="1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4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4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4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4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4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46146" grpId="0"/>
      <p:bldP spid="3846147" grpId="0" autoUpdateAnimBg="0"/>
    </p:bldLst>
  </p:timing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47170" name="Text Box 2"/>
          <p:cNvSpPr txBox="1">
            <a:spLocks noChangeArrowheads="1"/>
          </p:cNvSpPr>
          <p:nvPr/>
        </p:nvSpPr>
        <p:spPr bwMode="auto">
          <a:xfrm>
            <a:off x="-32" y="188913"/>
            <a:ext cx="642942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目标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403461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03462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62900" cy="1155700"/>
        </p:xfrm>
        <a:graphic>
          <a:graphicData uri="http://schemas.openxmlformats.org/presentationml/2006/ole">
            <p:oleObj spid="_x0000_s535553" name="Document" r:id="rId5" imgW="8180871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4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4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47170" grpId="0" autoUpdateAnimBg="0"/>
    </p:bldLst>
  </p:timing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50242" name="Text Box 2"/>
          <p:cNvSpPr txBox="1">
            <a:spLocks noChangeArrowheads="1"/>
          </p:cNvSpPr>
          <p:nvPr/>
        </p:nvSpPr>
        <p:spPr bwMode="auto">
          <a:xfrm>
            <a:off x="-32" y="188913"/>
            <a:ext cx="642942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40448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0448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62900" cy="1536700"/>
        </p:xfrm>
        <a:graphic>
          <a:graphicData uri="http://schemas.openxmlformats.org/presentationml/2006/ole">
            <p:oleObj spid="_x0000_s534529" name="Document" r:id="rId5" imgW="8180871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5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5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0242" grpId="0"/>
    </p:bldLst>
  </p:timing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51266" name="Text Box 2"/>
          <p:cNvSpPr txBox="1">
            <a:spLocks noChangeArrowheads="1"/>
          </p:cNvSpPr>
          <p:nvPr/>
        </p:nvSpPr>
        <p:spPr bwMode="auto">
          <a:xfrm>
            <a:off x="1" y="214290"/>
            <a:ext cx="642938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405509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05510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428868"/>
          <a:ext cx="7962900" cy="2692400"/>
        </p:xfrm>
        <a:graphic>
          <a:graphicData uri="http://schemas.openxmlformats.org/presentationml/2006/ole">
            <p:oleObj spid="_x0000_s548865" name="Document" r:id="rId5" imgW="8180871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5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5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1266" grpId="0"/>
    </p:bldLst>
  </p:timing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53314" name="Text Box 2"/>
          <p:cNvSpPr txBox="1">
            <a:spLocks noChangeArrowheads="1"/>
          </p:cNvSpPr>
          <p:nvPr/>
        </p:nvSpPr>
        <p:spPr bwMode="auto">
          <a:xfrm>
            <a:off x="-32" y="188913"/>
            <a:ext cx="642942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406533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06534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714500"/>
          <a:ext cx="7962900" cy="5003800"/>
        </p:xfrm>
        <a:graphic>
          <a:graphicData uri="http://schemas.openxmlformats.org/presentationml/2006/ole">
            <p:oleObj spid="_x0000_s547841" name="Document" r:id="rId5" imgW="8180871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53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5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3314" grpId="0"/>
    </p:bldLst>
  </p:timing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7554" name="Text Box 2"/>
          <p:cNvSpPr txBox="1">
            <a:spLocks noChangeArrowheads="1"/>
          </p:cNvSpPr>
          <p:nvPr/>
        </p:nvSpPr>
        <p:spPr bwMode="auto">
          <a:xfrm>
            <a:off x="-32" y="188913"/>
            <a:ext cx="642942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214422"/>
          <a:ext cx="7962900" cy="5397500"/>
        </p:xfrm>
        <a:graphic>
          <a:graphicData uri="http://schemas.openxmlformats.org/presentationml/2006/ole">
            <p:oleObj spid="_x0000_s546817" name="Document" r:id="rId4" imgW="8180871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781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962900" cy="3073400"/>
        </p:xfrm>
        <a:graphic>
          <a:graphicData uri="http://schemas.openxmlformats.org/presentationml/2006/ole">
            <p:oleObj spid="_x0000_s247812" name="Document" r:id="rId4" imgW="8180871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56386" name="Text Box 2"/>
          <p:cNvSpPr txBox="1">
            <a:spLocks noChangeArrowheads="1"/>
          </p:cNvSpPr>
          <p:nvPr/>
        </p:nvSpPr>
        <p:spPr bwMode="auto">
          <a:xfrm>
            <a:off x="-32" y="188913"/>
            <a:ext cx="642942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24986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4986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2571744"/>
          <a:ext cx="8140700" cy="1727200"/>
        </p:xfrm>
        <a:graphic>
          <a:graphicData uri="http://schemas.openxmlformats.org/presentationml/2006/ole">
            <p:oleObj spid="_x0000_s249866" name="Document" r:id="rId5" imgW="8371868" imgH="1783204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6858016" y="285749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匀加速直线</a:t>
            </a: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4500562" y="3500438"/>
          <a:ext cx="1682750" cy="792162"/>
        </p:xfrm>
        <a:graphic>
          <a:graphicData uri="http://schemas.openxmlformats.org/presentationml/2006/ole">
            <p:oleObj spid="_x0000_s249867" name="文档" r:id="rId6" imgW="1682819" imgH="792415" progId="Word.Document.12">
              <p:embed/>
            </p:oleObj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7072330" y="3429000"/>
          <a:ext cx="1577975" cy="792162"/>
        </p:xfrm>
        <a:graphic>
          <a:graphicData uri="http://schemas.openxmlformats.org/presentationml/2006/ole">
            <p:oleObj spid="_x0000_s249868" name="文档" r:id="rId7" imgW="1578565" imgH="792415" progId="Word.Document.12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5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5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6386" grpId="0"/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886700" cy="3467100"/>
        </p:xfrm>
        <a:graphic>
          <a:graphicData uri="http://schemas.openxmlformats.org/presentationml/2006/ole">
            <p:oleObj spid="_x0000_s610306" name="Document" r:id="rId4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0883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962900" cy="2692400"/>
        </p:xfrm>
        <a:graphic>
          <a:graphicData uri="http://schemas.openxmlformats.org/presentationml/2006/ole">
            <p:oleObj spid="_x0000_s250887" name="Document" r:id="rId4" imgW="8180871" imgH="2773993" progId="Word.Document.8">
              <p:embed/>
            </p:oleObj>
          </a:graphicData>
        </a:graphic>
      </p:graphicFrame>
      <p:sp>
        <p:nvSpPr>
          <p:cNvPr id="8" name="矩形 7"/>
          <p:cNvSpPr/>
          <p:nvPr/>
        </p:nvSpPr>
        <p:spPr>
          <a:xfrm>
            <a:off x="3464004" y="3143248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抛物线</a:t>
            </a:r>
          </a:p>
        </p:txBody>
      </p:sp>
      <p:sp>
        <p:nvSpPr>
          <p:cNvPr id="9" name="矩形 8"/>
          <p:cNvSpPr/>
          <p:nvPr/>
        </p:nvSpPr>
        <p:spPr>
          <a:xfrm>
            <a:off x="852366" y="3929066"/>
            <a:ext cx="29338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速度为</a:t>
            </a:r>
            <a:r>
              <a:rPr lang="en-US" b="1" i="1">
                <a:solidFill>
                  <a:srgbClr val="C00000"/>
                </a:solidFill>
                <a:latin typeface="Book Antiqua" pitchFamily="18" charset="0"/>
                <a:cs typeface="Times New Roman" pitchFamily="18" charset="0"/>
              </a:rPr>
              <a:t>v</a:t>
            </a:r>
            <a:r>
              <a:rPr lang="en-US" b="1" baseline="-25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0</a:t>
            </a:r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的匀速直线</a:t>
            </a:r>
          </a:p>
        </p:txBody>
      </p:sp>
      <p:sp>
        <p:nvSpPr>
          <p:cNvPr id="10" name="矩形 9"/>
          <p:cNvSpPr/>
          <p:nvPr/>
        </p:nvSpPr>
        <p:spPr>
          <a:xfrm>
            <a:off x="928662" y="4286256"/>
            <a:ext cx="37240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初速度为零的匀加速直线 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0883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857364"/>
          <a:ext cx="7962900" cy="3467100"/>
        </p:xfrm>
        <a:graphic>
          <a:graphicData uri="http://schemas.openxmlformats.org/presentationml/2006/ole">
            <p:oleObj spid="_x0000_s526338" name="Document" r:id="rId4" imgW="8180871" imgH="3566409" progId="Word.Document.8">
              <p:embed/>
            </p:oleObj>
          </a:graphicData>
        </a:graphic>
      </p:graphicFrame>
      <p:sp>
        <p:nvSpPr>
          <p:cNvPr id="4" name="矩形 3"/>
          <p:cNvSpPr/>
          <p:nvPr/>
        </p:nvSpPr>
        <p:spPr>
          <a:xfrm>
            <a:off x="4929190" y="2143116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电子枪</a:t>
            </a:r>
          </a:p>
        </p:txBody>
      </p:sp>
      <p:sp>
        <p:nvSpPr>
          <p:cNvPr id="5" name="矩形 4"/>
          <p:cNvSpPr/>
          <p:nvPr/>
        </p:nvSpPr>
        <p:spPr>
          <a:xfrm>
            <a:off x="6357950" y="2143116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偏转电极</a:t>
            </a:r>
          </a:p>
        </p:txBody>
      </p:sp>
      <p:sp>
        <p:nvSpPr>
          <p:cNvPr id="6" name="矩形 5"/>
          <p:cNvSpPr/>
          <p:nvPr/>
        </p:nvSpPr>
        <p:spPr>
          <a:xfrm>
            <a:off x="5286380" y="3896029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正比</a:t>
            </a:r>
          </a:p>
        </p:txBody>
      </p:sp>
      <p:sp>
        <p:nvSpPr>
          <p:cNvPr id="7" name="矩形 6"/>
          <p:cNvSpPr/>
          <p:nvPr/>
        </p:nvSpPr>
        <p:spPr>
          <a:xfrm>
            <a:off x="7500958" y="442913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水平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5945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0960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0960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962900" cy="1155700"/>
        </p:xfrm>
        <a:graphic>
          <a:graphicData uri="http://schemas.openxmlformats.org/presentationml/2006/ole">
            <p:oleObj spid="_x0000_s409607" name="Document" r:id="rId5" imgW="8180871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59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59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9458" grpId="0"/>
    </p:bldLst>
  </p:timing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04974"/>
          <a:ext cx="7962900" cy="3467100"/>
        </p:xfrm>
        <a:graphic>
          <a:graphicData uri="http://schemas.openxmlformats.org/presentationml/2006/ole">
            <p:oleObj spid="_x0000_s252932" name="Document" r:id="rId4" imgW="8180871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103334"/>
          <a:ext cx="7962900" cy="5397500"/>
        </p:xfrm>
        <a:graphic>
          <a:graphicData uri="http://schemas.openxmlformats.org/presentationml/2006/ole">
            <p:oleObj spid="_x0000_s509954" name="Document" r:id="rId4" imgW="8180871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73216"/>
          <a:ext cx="7962900" cy="4241800"/>
        </p:xfrm>
        <a:graphic>
          <a:graphicData uri="http://schemas.openxmlformats.org/presentationml/2006/ole">
            <p:oleObj spid="_x0000_s510978" name="Document" r:id="rId4" imgW="8180871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00306"/>
          <a:ext cx="7962900" cy="1155700"/>
        </p:xfrm>
        <a:graphic>
          <a:graphicData uri="http://schemas.openxmlformats.org/presentationml/2006/ole">
            <p:oleObj spid="_x0000_s512002" name="Document" r:id="rId4" imgW="8180871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638300"/>
          <a:ext cx="7950200" cy="4241800"/>
        </p:xfrm>
        <a:graphic>
          <a:graphicData uri="http://schemas.openxmlformats.org/presentationml/2006/ole">
            <p:oleObj spid="_x0000_s513026" name="Document" r:id="rId4" imgW="8161807" imgH="435954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066800"/>
          <a:ext cx="7950200" cy="5397500"/>
        </p:xfrm>
        <a:graphic>
          <a:graphicData uri="http://schemas.openxmlformats.org/presentationml/2006/ole">
            <p:oleObj spid="_x0000_s514050" name="Document" r:id="rId4" imgW="8171159" imgH="55487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214422"/>
          <a:ext cx="7962900" cy="5003800"/>
        </p:xfrm>
        <a:graphic>
          <a:graphicData uri="http://schemas.openxmlformats.org/presentationml/2006/ole">
            <p:oleObj spid="_x0000_s515074" name="Document" r:id="rId4" imgW="8180871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01900"/>
          <a:ext cx="7886700" cy="1536700"/>
        </p:xfrm>
        <a:graphic>
          <a:graphicData uri="http://schemas.openxmlformats.org/presentationml/2006/ole">
            <p:oleObj spid="_x0000_s611330" name="Document" r:id="rId4" imgW="809778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428596" y="1071546"/>
          <a:ext cx="8267700" cy="5435600"/>
        </p:xfrm>
        <a:graphic>
          <a:graphicData uri="http://schemas.openxmlformats.org/presentationml/2006/ole">
            <p:oleObj spid="_x0000_s516098" name="Document" r:id="rId4" imgW="8504955" imgH="55847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962900" cy="1155700"/>
        </p:xfrm>
        <a:graphic>
          <a:graphicData uri="http://schemas.openxmlformats.org/presentationml/2006/ole">
            <p:oleObj spid="_x0000_s517122" name="Document" r:id="rId4" imgW="8180871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962900" cy="4813300"/>
        </p:xfrm>
        <a:graphic>
          <a:graphicData uri="http://schemas.openxmlformats.org/presentationml/2006/ole">
            <p:oleObj spid="_x0000_s518146" name="Document" r:id="rId4" imgW="8180871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962900" cy="3467100"/>
        </p:xfrm>
        <a:graphic>
          <a:graphicData uri="http://schemas.openxmlformats.org/presentationml/2006/ole">
            <p:oleObj spid="_x0000_s519170" name="Document" r:id="rId4" imgW="8180871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962900" cy="4622800"/>
        </p:xfrm>
        <a:graphic>
          <a:graphicData uri="http://schemas.openxmlformats.org/presentationml/2006/ole">
            <p:oleObj spid="_x0000_s520194" name="Document" r:id="rId4" imgW="8180871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 smtClean="0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962900" cy="4622800"/>
        </p:xfrm>
        <a:graphic>
          <a:graphicData uri="http://schemas.openxmlformats.org/presentationml/2006/ole">
            <p:oleObj spid="_x0000_s521218" name="Document" r:id="rId4" imgW="8180871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5945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0960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0960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962900" cy="4445000"/>
        </p:xfrm>
        <a:graphic>
          <a:graphicData uri="http://schemas.openxmlformats.org/presentationml/2006/ole">
            <p:oleObj spid="_x0000_s702466" name="Document" r:id="rId5" imgW="8176195" imgH="457951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59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59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9458" grpId="0"/>
    </p:bldLst>
  </p:timing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928670"/>
          <a:ext cx="7950200" cy="5778500"/>
        </p:xfrm>
        <a:graphic>
          <a:graphicData uri="http://schemas.openxmlformats.org/presentationml/2006/ole">
            <p:oleObj spid="_x0000_s703490" name="Document" r:id="rId4" imgW="8171159" imgH="594401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950200" cy="3848100"/>
        </p:xfrm>
        <a:graphic>
          <a:graphicData uri="http://schemas.openxmlformats.org/presentationml/2006/ole">
            <p:oleObj spid="_x0000_s704514" name="Document" r:id="rId4" imgW="8171159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950200" cy="3848100"/>
        </p:xfrm>
        <a:graphic>
          <a:graphicData uri="http://schemas.openxmlformats.org/presentationml/2006/ole">
            <p:oleObj spid="_x0000_s705538" name="Document" r:id="rId4" imgW="8171159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86700" cy="4038600"/>
        </p:xfrm>
        <a:graphic>
          <a:graphicData uri="http://schemas.openxmlformats.org/presentationml/2006/ole">
            <p:oleObj spid="_x0000_s612354" name="Document" r:id="rId4" imgW="8097782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950200" cy="4038600"/>
        </p:xfrm>
        <a:graphic>
          <a:graphicData uri="http://schemas.openxmlformats.org/presentationml/2006/ole">
            <p:oleObj spid="_x0000_s706562" name="Document" r:id="rId4" imgW="8171159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5945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0960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0960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962900" cy="2692400"/>
        </p:xfrm>
        <a:graphic>
          <a:graphicData uri="http://schemas.openxmlformats.org/presentationml/2006/ole">
            <p:oleObj spid="_x0000_s507906" name="Document" r:id="rId5" imgW="8180871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59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59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9458" grpId="0"/>
    </p:bldLst>
  </p:timing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00306"/>
          <a:ext cx="7962900" cy="1536700"/>
        </p:xfrm>
        <a:graphic>
          <a:graphicData uri="http://schemas.openxmlformats.org/presentationml/2006/ole">
            <p:oleObj spid="_x0000_s508930" name="Document" r:id="rId4" imgW="8180871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14554"/>
          <a:ext cx="7962900" cy="2311400"/>
        </p:xfrm>
        <a:graphic>
          <a:graphicData uri="http://schemas.openxmlformats.org/presentationml/2006/ole">
            <p:oleObj spid="_x0000_s527362" name="Document" r:id="rId4" imgW="8180871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62900" cy="1155700"/>
        </p:xfrm>
        <a:graphic>
          <a:graphicData uri="http://schemas.openxmlformats.org/presentationml/2006/ole">
            <p:oleObj spid="_x0000_s528386" name="Document" r:id="rId4" imgW="8180871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57298"/>
          <a:ext cx="7962900" cy="4813300"/>
        </p:xfrm>
        <a:graphic>
          <a:graphicData uri="http://schemas.openxmlformats.org/presentationml/2006/ole">
            <p:oleObj spid="_x0000_s529410" name="Document" r:id="rId4" imgW="8180871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962900" cy="2311400"/>
        </p:xfrm>
        <a:graphic>
          <a:graphicData uri="http://schemas.openxmlformats.org/presentationml/2006/ole">
            <p:oleObj spid="_x0000_s530434" name="Document" r:id="rId4" imgW="8180871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071546"/>
          <a:ext cx="7962900" cy="5588000"/>
        </p:xfrm>
        <a:graphic>
          <a:graphicData uri="http://schemas.openxmlformats.org/presentationml/2006/ole">
            <p:oleObj spid="_x0000_s531458" name="Document" r:id="rId4" imgW="8180871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962900" cy="1536700"/>
        </p:xfrm>
        <a:graphic>
          <a:graphicData uri="http://schemas.openxmlformats.org/presentationml/2006/ole">
            <p:oleObj spid="_x0000_s532482" name="Document" r:id="rId4" imgW="8180871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2931" name="Text Box 2"/>
          <p:cNvSpPr txBox="1">
            <a:spLocks noChangeArrowheads="1"/>
          </p:cNvSpPr>
          <p:nvPr/>
        </p:nvSpPr>
        <p:spPr bwMode="auto">
          <a:xfrm>
            <a:off x="-32" y="188913"/>
            <a:ext cx="635798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．带电粒子在电场中的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71744"/>
          <a:ext cx="7962900" cy="1536700"/>
        </p:xfrm>
        <a:graphic>
          <a:graphicData uri="http://schemas.openxmlformats.org/presentationml/2006/ole">
            <p:oleObj spid="_x0000_s533506" name="Document" r:id="rId4" imgW="8180871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2311400"/>
        </p:xfrm>
        <a:graphic>
          <a:graphicData uri="http://schemas.openxmlformats.org/presentationml/2006/ole">
            <p:oleObj spid="_x0000_s613378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11330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169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习题课：带电粒子在电场中的运动</a:t>
            </a:r>
            <a:endParaRPr lang="zh-CN" altLang="en-US" sz="4400" b="1">
              <a:solidFill>
                <a:srgbClr val="CC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3811331" name="Text Box 3"/>
          <p:cNvSpPr txBox="1">
            <a:spLocks noChangeArrowheads="1"/>
          </p:cNvSpPr>
          <p:nvPr/>
        </p:nvSpPr>
        <p:spPr bwMode="auto">
          <a:xfrm>
            <a:off x="-32" y="188913"/>
            <a:ext cx="5214974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</a:t>
            </a: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带电粒子在电场中的运动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11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11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11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11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11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11330" grpId="0"/>
      <p:bldP spid="3811331" grpId="0" autoUpdateAnimBg="0"/>
    </p:bldLst>
  </p:timing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21570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8661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29184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9184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357158" y="2357430"/>
          <a:ext cx="8255000" cy="1549400"/>
        </p:xfrm>
        <a:graphic>
          <a:graphicData uri="http://schemas.openxmlformats.org/presentationml/2006/ole">
            <p:oleObj spid="_x0000_s291850" name="Document" r:id="rId5" imgW="8485172" imgH="1591311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7429520" y="2643182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不考虑</a:t>
            </a:r>
          </a:p>
        </p:txBody>
      </p:sp>
      <p:sp>
        <p:nvSpPr>
          <p:cNvPr id="12" name="矩形 11"/>
          <p:cNvSpPr/>
          <p:nvPr/>
        </p:nvSpPr>
        <p:spPr>
          <a:xfrm>
            <a:off x="4697269" y="3429000"/>
            <a:ext cx="8034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考虑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21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21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21570" grpId="0"/>
      <p:bldP spid="11" grpId="0"/>
      <p:bldP spid="12" grpId="0"/>
    </p:bldLst>
  </p:timing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64373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950200" cy="1536700"/>
        </p:xfrm>
        <a:graphic>
          <a:graphicData uri="http://schemas.openxmlformats.org/presentationml/2006/ole">
            <p:oleObj spid="_x0000_s413700" name="Document" r:id="rId4" imgW="8171159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1472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1472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64373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500306"/>
          <a:ext cx="7950200" cy="1536700"/>
        </p:xfrm>
        <a:graphic>
          <a:graphicData uri="http://schemas.openxmlformats.org/presentationml/2006/ole">
            <p:oleObj spid="_x0000_s414728" name="Document" r:id="rId5" imgW="8171159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950200" cy="2692400"/>
        </p:xfrm>
        <a:graphic>
          <a:graphicData uri="http://schemas.openxmlformats.org/presentationml/2006/ole">
            <p:oleObj spid="_x0000_s292868" name="Document" r:id="rId4" imgW="817115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71612"/>
          <a:ext cx="7950200" cy="4241800"/>
        </p:xfrm>
        <a:graphic>
          <a:graphicData uri="http://schemas.openxmlformats.org/presentationml/2006/ole">
            <p:oleObj spid="_x0000_s566274" name="Document" r:id="rId4" imgW="8171159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71612"/>
          <a:ext cx="7950200" cy="3848100"/>
        </p:xfrm>
        <a:graphic>
          <a:graphicData uri="http://schemas.openxmlformats.org/presentationml/2006/ole">
            <p:oleObj spid="_x0000_s567298" name="Document" r:id="rId4" imgW="8171159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950200" cy="2311400"/>
        </p:xfrm>
        <a:graphic>
          <a:graphicData uri="http://schemas.openxmlformats.org/presentationml/2006/ole">
            <p:oleObj spid="_x0000_s568322" name="Document" r:id="rId4" imgW="8171159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57298"/>
          <a:ext cx="7950200" cy="4622800"/>
        </p:xfrm>
        <a:graphic>
          <a:graphicData uri="http://schemas.openxmlformats.org/presentationml/2006/ole">
            <p:oleObj spid="_x0000_s569346" name="Document" r:id="rId4" imgW="8171159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950200" cy="1536700"/>
        </p:xfrm>
        <a:graphic>
          <a:graphicData uri="http://schemas.openxmlformats.org/presentationml/2006/ole">
            <p:oleObj spid="_x0000_s570370" name="Document" r:id="rId4" imgW="8171159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610" name="图片 5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69383" name="TextBox 7"/>
          <p:cNvSpPr txBox="1">
            <a:spLocks noChangeArrowheads="1"/>
          </p:cNvSpPr>
          <p:nvPr/>
        </p:nvSpPr>
        <p:spPr bwMode="auto">
          <a:xfrm>
            <a:off x="1116013" y="3308350"/>
            <a:ext cx="7127875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b="1" u="sng">
                <a:solidFill>
                  <a:schemeClr val="hlink"/>
                </a:solidFill>
                <a:hlinkClick r:id="rId3" action="ppaction://hlinksldjump"/>
              </a:rPr>
              <a:t>7</a:t>
            </a:r>
            <a:r>
              <a:rPr lang="zh-CN" altLang="en-US" b="1" u="sng">
                <a:solidFill>
                  <a:schemeClr val="hlink"/>
                </a:solidFill>
                <a:hlinkClick r:id="rId3" action="ppaction://hlinksldjump"/>
              </a:rPr>
              <a:t>．静电现象的应用</a:t>
            </a:r>
            <a:endParaRPr lang="zh-CN" altLang="en-US" b="1" u="sng">
              <a:solidFill>
                <a:schemeClr val="hlink"/>
              </a:solidFill>
            </a:endParaRPr>
          </a:p>
          <a:p>
            <a:r>
              <a:rPr lang="en-US" altLang="zh-CN" b="1" u="sng">
                <a:solidFill>
                  <a:schemeClr val="hlink"/>
                </a:solidFill>
                <a:hlinkClick r:id="rId4" action="ppaction://hlinksldjump"/>
              </a:rPr>
              <a:t>8</a:t>
            </a:r>
            <a:r>
              <a:rPr lang="zh-CN" altLang="en-US" b="1" u="sng">
                <a:solidFill>
                  <a:schemeClr val="hlink"/>
                </a:solidFill>
                <a:hlinkClick r:id="rId4" action="ppaction://hlinksldjump"/>
              </a:rPr>
              <a:t>．电容器的电容</a:t>
            </a:r>
            <a:endParaRPr lang="zh-CN" altLang="en-US" b="1" u="sng">
              <a:solidFill>
                <a:schemeClr val="hlink"/>
              </a:solidFill>
            </a:endParaRPr>
          </a:p>
          <a:p>
            <a:r>
              <a:rPr lang="en-US" altLang="zh-CN" b="1" u="sng">
                <a:solidFill>
                  <a:schemeClr val="hlink"/>
                </a:solidFill>
                <a:hlinkClick r:id="rId5" action="ppaction://hlinksldjump"/>
              </a:rPr>
              <a:t>9</a:t>
            </a:r>
            <a:r>
              <a:rPr lang="zh-CN" altLang="en-US" b="1" u="sng">
                <a:solidFill>
                  <a:schemeClr val="hlink"/>
                </a:solidFill>
                <a:hlinkClick r:id="rId5" action="ppaction://hlinksldjump"/>
              </a:rPr>
              <a:t>．带电粒子在电场中的运动</a:t>
            </a:r>
            <a:endParaRPr lang="zh-CN" altLang="en-US" b="1" u="sng">
              <a:solidFill>
                <a:schemeClr val="hlink"/>
              </a:solidFill>
              <a:hlinkClick r:id="rId6" action="ppaction://hlinksldjump"/>
            </a:endParaRPr>
          </a:p>
          <a:p>
            <a:r>
              <a:rPr lang="zh-CN" altLang="en-US" b="1">
                <a:solidFill>
                  <a:schemeClr val="hlink"/>
                </a:solidFill>
                <a:hlinkClick r:id="rId6" action="ppaction://hlinksldjump"/>
              </a:rPr>
              <a:t>►</a:t>
            </a:r>
            <a:r>
              <a:rPr lang="zh-CN" altLang="en-US">
                <a:hlinkClick r:id="rId6" action="ppaction://hlinksldjump"/>
              </a:rPr>
              <a:t> </a:t>
            </a:r>
            <a:r>
              <a:rPr lang="en-US" altLang="zh-CN" b="1" u="sng">
                <a:solidFill>
                  <a:schemeClr val="hlink"/>
                </a:solidFill>
                <a:hlinkClick r:id="rId6" action="ppaction://hlinksldjump"/>
              </a:rPr>
              <a:t>习题课：带电粒子在电场中的运动</a:t>
            </a:r>
            <a:endParaRPr lang="zh-CN" altLang="en-US" b="1" u="sng">
              <a:solidFill>
                <a:schemeClr val="hlink"/>
              </a:solidFill>
            </a:endParaRPr>
          </a:p>
          <a:p>
            <a:r>
              <a:rPr lang="zh-CN" altLang="en-US" b="1" smtClean="0">
                <a:solidFill>
                  <a:schemeClr val="hlink"/>
                </a:solidFill>
                <a:hlinkClick r:id="rId7" action="ppaction://hlinksldjump"/>
              </a:rPr>
              <a:t>►</a:t>
            </a:r>
            <a:r>
              <a:rPr lang="zh-CN" altLang="en-US" b="1" u="sng" smtClean="0">
                <a:solidFill>
                  <a:schemeClr val="hlink"/>
                </a:solidFill>
                <a:hlinkClick r:id="rId7" action="ppaction://hlinksldjump"/>
              </a:rPr>
              <a:t> </a:t>
            </a:r>
            <a:r>
              <a:rPr lang="zh-CN" altLang="en-US" b="1" smtClean="0">
                <a:solidFill>
                  <a:srgbClr val="800080"/>
                </a:solidFill>
                <a:hlinkClick r:id="rId7" action="ppaction://hlinksldjump"/>
              </a:rPr>
              <a:t>本章</a:t>
            </a:r>
            <a:r>
              <a:rPr lang="zh-CN" altLang="en-US" b="1">
                <a:solidFill>
                  <a:srgbClr val="800080"/>
                </a:solidFill>
                <a:hlinkClick r:id="rId7" action="ppaction://hlinksldjump"/>
              </a:rPr>
              <a:t>总结</a:t>
            </a:r>
            <a:r>
              <a:rPr lang="zh-CN" altLang="en-US" b="1" smtClean="0">
                <a:solidFill>
                  <a:srgbClr val="800080"/>
                </a:solidFill>
                <a:hlinkClick r:id="rId7" action="ppaction://hlinksldjump"/>
              </a:rPr>
              <a:t>提升</a:t>
            </a:r>
            <a:endParaRPr lang="en-US" sz="2200" b="1" u="sng">
              <a:solidFill>
                <a:schemeClr val="hlink"/>
              </a:solidFill>
            </a:endParaRPr>
          </a:p>
        </p:txBody>
      </p:sp>
      <p:pic>
        <p:nvPicPr>
          <p:cNvPr id="4069384" name="TextBox 8"/>
          <p:cNvPicPr>
            <a:picLocks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395413" y="2341563"/>
            <a:ext cx="22383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069385" name="直接连接符 9"/>
          <p:cNvCxnSpPr>
            <a:cxnSpLocks noChangeShapeType="1"/>
          </p:cNvCxnSpPr>
          <p:nvPr/>
        </p:nvCxnSpPr>
        <p:spPr bwMode="auto">
          <a:xfrm>
            <a:off x="1187450" y="3068638"/>
            <a:ext cx="7056438" cy="34925"/>
          </a:xfrm>
          <a:prstGeom prst="line">
            <a:avLst/>
          </a:prstGeom>
          <a:noFill/>
          <a:ln w="25400">
            <a:solidFill>
              <a:srgbClr val="F79646"/>
            </a:solidFill>
            <a:round/>
            <a:headEnd/>
            <a:tailEnd/>
          </a:ln>
          <a:effectLst>
            <a:outerShdw dist="20000" dir="5400000" algn="ctr" rotWithShape="0">
              <a:srgbClr val="000000">
                <a:alpha val="37000"/>
              </a:srgbClr>
            </a:outerShdw>
          </a:effectLst>
        </p:spPr>
      </p:cxnSp>
      <p:sp>
        <p:nvSpPr>
          <p:cNvPr id="4069386" name="Text Box 6"/>
          <p:cNvSpPr txBox="1">
            <a:spLocks noChangeArrowheads="1"/>
          </p:cNvSpPr>
          <p:nvPr/>
        </p:nvSpPr>
        <p:spPr bwMode="auto">
          <a:xfrm>
            <a:off x="611188" y="1341438"/>
            <a:ext cx="8135937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buFont typeface="Arial" charset="0"/>
              <a:buNone/>
              <a:defRPr/>
            </a:pPr>
            <a:r>
              <a:rPr lang="zh-CN" altLang="en-US" sz="4000" b="1">
                <a:solidFill>
                  <a:srgbClr val="00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第一章　静电场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9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693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693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69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9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069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069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069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9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4069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9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4069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69383" grpId="0" autoUpdateAnimBg="0"/>
      <p:bldP spid="4069386" grpId="0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86700" cy="2692400"/>
        </p:xfrm>
        <a:graphic>
          <a:graphicData uri="http://schemas.openxmlformats.org/presentationml/2006/ole">
            <p:oleObj spid="_x0000_s614402" name="Document" r:id="rId4" imgW="809778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950200" cy="1917700"/>
        </p:xfrm>
        <a:graphic>
          <a:graphicData uri="http://schemas.openxmlformats.org/presentationml/2006/ole">
            <p:oleObj spid="_x0000_s571394" name="Document" r:id="rId4" imgW="817115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28736"/>
          <a:ext cx="7950200" cy="4432300"/>
        </p:xfrm>
        <a:graphic>
          <a:graphicData uri="http://schemas.openxmlformats.org/presentationml/2006/ole">
            <p:oleObj spid="_x0000_s572418" name="Document" r:id="rId4" imgW="8171159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950200" cy="3073400"/>
        </p:xfrm>
        <a:graphic>
          <a:graphicData uri="http://schemas.openxmlformats.org/presentationml/2006/ole">
            <p:oleObj spid="_x0000_s573442" name="Document" r:id="rId4" imgW="8171159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950200" cy="3848100"/>
        </p:xfrm>
        <a:graphic>
          <a:graphicData uri="http://schemas.openxmlformats.org/presentationml/2006/ole">
            <p:oleObj spid="_x0000_s574466" name="Document" r:id="rId4" imgW="8171159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00306"/>
          <a:ext cx="7950200" cy="1155700"/>
        </p:xfrm>
        <a:graphic>
          <a:graphicData uri="http://schemas.openxmlformats.org/presentationml/2006/ole">
            <p:oleObj spid="_x0000_s575490" name="Document" r:id="rId4" imgW="8161807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950200" cy="2692400"/>
        </p:xfrm>
        <a:graphic>
          <a:graphicData uri="http://schemas.openxmlformats.org/presentationml/2006/ole">
            <p:oleObj spid="_x0000_s576514" name="Document" r:id="rId4" imgW="817115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28736"/>
          <a:ext cx="7950200" cy="4813300"/>
        </p:xfrm>
        <a:graphic>
          <a:graphicData uri="http://schemas.openxmlformats.org/presentationml/2006/ole">
            <p:oleObj spid="_x0000_s577538" name="Document" r:id="rId4" imgW="8171159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950200" cy="2311400"/>
        </p:xfrm>
        <a:graphic>
          <a:graphicData uri="http://schemas.openxmlformats.org/presentationml/2006/ole">
            <p:oleObj spid="_x0000_s578562" name="Document" r:id="rId4" imgW="8171159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950200" cy="2311400"/>
        </p:xfrm>
        <a:graphic>
          <a:graphicData uri="http://schemas.openxmlformats.org/presentationml/2006/ole">
            <p:oleObj spid="_x0000_s579586" name="Document" r:id="rId4" imgW="8171159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1472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1472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64373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14554"/>
          <a:ext cx="7950200" cy="2768600"/>
        </p:xfrm>
        <a:graphic>
          <a:graphicData uri="http://schemas.openxmlformats.org/presentationml/2006/ole">
            <p:oleObj spid="_x0000_s712706" name="Document" r:id="rId5" imgW="8176195" imgH="2844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9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60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143125"/>
          <a:ext cx="7874000" cy="2743200"/>
        </p:xfrm>
        <a:graphic>
          <a:graphicData uri="http://schemas.openxmlformats.org/presentationml/2006/ole">
            <p:oleObj spid="_x0000_s19458" name="Document" r:id="rId4" imgW="8097782" imgH="2818276" progId="Word.Document.8">
              <p:embed/>
            </p:oleObj>
          </a:graphicData>
        </a:graphic>
      </p:graphicFrame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19462" name="Picture 8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9463" name="Text Box 9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</a:p>
          </p:txBody>
        </p:sp>
      </p:grp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/>
    </p:bldLst>
  </p:timing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950200" cy="3848100"/>
        </p:xfrm>
        <a:graphic>
          <a:graphicData uri="http://schemas.openxmlformats.org/presentationml/2006/ole">
            <p:oleObj spid="_x0000_s713730" name="Document" r:id="rId4" imgW="8161807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950200" cy="2311400"/>
        </p:xfrm>
        <a:graphic>
          <a:graphicData uri="http://schemas.openxmlformats.org/presentationml/2006/ole">
            <p:oleObj spid="_x0000_s714754" name="Document" r:id="rId4" imgW="8161807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950200" cy="4432300"/>
        </p:xfrm>
        <a:graphic>
          <a:graphicData uri="http://schemas.openxmlformats.org/presentationml/2006/ole">
            <p:oleObj spid="_x0000_s715778" name="Document" r:id="rId4" imgW="8161807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950200" cy="4622800"/>
        </p:xfrm>
        <a:graphic>
          <a:graphicData uri="http://schemas.openxmlformats.org/presentationml/2006/ole">
            <p:oleObj spid="_x0000_s716802" name="Document" r:id="rId4" imgW="8161807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950200" cy="2882900"/>
        </p:xfrm>
        <a:graphic>
          <a:graphicData uri="http://schemas.openxmlformats.org/presentationml/2006/ole">
            <p:oleObj spid="_x0000_s717826" name="Document" r:id="rId4" imgW="8161807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1472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1472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64373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950200" cy="4241800"/>
        </p:xfrm>
        <a:graphic>
          <a:graphicData uri="http://schemas.openxmlformats.org/presentationml/2006/ole">
            <p:oleObj spid="_x0000_s564226" name="Document" r:id="rId5" imgW="8171159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17800"/>
          <a:ext cx="7950200" cy="1536700"/>
        </p:xfrm>
        <a:graphic>
          <a:graphicData uri="http://schemas.openxmlformats.org/presentationml/2006/ole">
            <p:oleObj spid="_x0000_s565250" name="Document" r:id="rId4" imgW="8171159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143116"/>
          <a:ext cx="7950200" cy="1917700"/>
        </p:xfrm>
        <a:graphic>
          <a:graphicData uri="http://schemas.openxmlformats.org/presentationml/2006/ole">
            <p:oleObj spid="_x0000_s584706" name="Document" r:id="rId4" imgW="817115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857364"/>
          <a:ext cx="7950200" cy="2692400"/>
        </p:xfrm>
        <a:graphic>
          <a:graphicData uri="http://schemas.openxmlformats.org/presentationml/2006/ole">
            <p:oleObj spid="_x0000_s585730" name="Document" r:id="rId4" imgW="817115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495300" y="1066800"/>
          <a:ext cx="7950200" cy="5397500"/>
        </p:xfrm>
        <a:graphic>
          <a:graphicData uri="http://schemas.openxmlformats.org/presentationml/2006/ole">
            <p:oleObj spid="_x0000_s586754" name="Document" r:id="rId4" imgW="8171159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500313"/>
          <a:ext cx="7874000" cy="1193800"/>
        </p:xfrm>
        <a:graphic>
          <a:graphicData uri="http://schemas.openxmlformats.org/presentationml/2006/ole">
            <p:oleObj spid="_x0000_s20482" name="Document" r:id="rId4" imgW="8097782" imgH="122624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950200" cy="3073400"/>
        </p:xfrm>
        <a:graphic>
          <a:graphicData uri="http://schemas.openxmlformats.org/presentationml/2006/ole">
            <p:oleObj spid="_x0000_s587778" name="Document" r:id="rId4" imgW="8171159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142984"/>
          <a:ext cx="7950200" cy="5397500"/>
        </p:xfrm>
        <a:graphic>
          <a:graphicData uri="http://schemas.openxmlformats.org/presentationml/2006/ole">
            <p:oleObj spid="_x0000_s588802" name="Document" r:id="rId4" imgW="8171159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-71470" y="142852"/>
            <a:ext cx="67151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习题课：带电粒子在电场中的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运动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00240"/>
          <a:ext cx="7950200" cy="2692400"/>
        </p:xfrm>
        <a:graphic>
          <a:graphicData uri="http://schemas.openxmlformats.org/presentationml/2006/ole">
            <p:oleObj spid="_x0000_s589826" name="Document" r:id="rId4" imgW="817115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9154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本章总结提升</a:t>
            </a:r>
            <a:endParaRPr lang="zh-CN" altLang="en-US" sz="4400" b="1">
              <a:solidFill>
                <a:srgbClr val="CC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388915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9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89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89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89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9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89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89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89154" grpId="0"/>
      <p:bldP spid="3889155" grpId="0" autoUpdateAnimBg="0"/>
    </p:bldLst>
  </p:timing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901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单元回眸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000108"/>
            <a:ext cx="2305050" cy="527050"/>
            <a:chOff x="203" y="830"/>
            <a:chExt cx="1452" cy="332"/>
          </a:xfrm>
        </p:grpSpPr>
        <p:pic>
          <p:nvPicPr>
            <p:cNvPr id="421893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21894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单元回眸</a:t>
              </a:r>
            </a:p>
          </p:txBody>
        </p:sp>
      </p:grpSp>
      <p:pic>
        <p:nvPicPr>
          <p:cNvPr id="7" name="图片 6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43174" y="928670"/>
            <a:ext cx="4929222" cy="5929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0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0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0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0178" grpId="0"/>
    </p:bldLst>
  </p:timing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9222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2291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2291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整合创新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11348"/>
          <a:ext cx="7950200" cy="5003800"/>
        </p:xfrm>
        <a:graphic>
          <a:graphicData uri="http://schemas.openxmlformats.org/presentationml/2006/ole">
            <p:oleObj spid="_x0000_s557057" name="Document" r:id="rId5" imgW="8161807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2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2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226" grpId="0"/>
    </p:bldLst>
  </p:timing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42984"/>
          <a:ext cx="7950200" cy="5397500"/>
        </p:xfrm>
        <a:graphic>
          <a:graphicData uri="http://schemas.openxmlformats.org/presentationml/2006/ole">
            <p:oleObj spid="_x0000_s556033" name="Document" r:id="rId4" imgW="8161807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00306"/>
          <a:ext cx="7950200" cy="1549400"/>
        </p:xfrm>
        <a:graphic>
          <a:graphicData uri="http://schemas.openxmlformats.org/presentationml/2006/ole">
            <p:oleObj spid="_x0000_s592898" name="Document" r:id="rId4" imgW="8176195" imgH="15913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146300"/>
          <a:ext cx="7950200" cy="1917700"/>
        </p:xfrm>
        <a:graphic>
          <a:graphicData uri="http://schemas.openxmlformats.org/presentationml/2006/ole">
            <p:oleObj spid="_x0000_s593922" name="Document" r:id="rId4" imgW="8161807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071546"/>
          <a:ext cx="7950200" cy="5397500"/>
        </p:xfrm>
        <a:graphic>
          <a:graphicData uri="http://schemas.openxmlformats.org/presentationml/2006/ole">
            <p:oleObj spid="_x0000_s594946" name="Document" r:id="rId4" imgW="8161807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7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508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638300"/>
          <a:ext cx="7874000" cy="3822700"/>
        </p:xfrm>
        <a:graphic>
          <a:graphicData uri="http://schemas.openxmlformats.org/presentationml/2006/ole">
            <p:oleObj spid="_x0000_s21506" name="Document" r:id="rId4" imgW="809778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146300"/>
          <a:ext cx="7950200" cy="2692400"/>
        </p:xfrm>
        <a:graphic>
          <a:graphicData uri="http://schemas.openxmlformats.org/presentationml/2006/ole">
            <p:oleObj spid="_x0000_s595970" name="Document" r:id="rId4" imgW="8161807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71612"/>
          <a:ext cx="7950200" cy="4241800"/>
        </p:xfrm>
        <a:graphic>
          <a:graphicData uri="http://schemas.openxmlformats.org/presentationml/2006/ole">
            <p:oleObj spid="_x0000_s596994" name="Document" r:id="rId4" imgW="8161807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950200" cy="5003800"/>
        </p:xfrm>
        <a:graphic>
          <a:graphicData uri="http://schemas.openxmlformats.org/presentationml/2006/ole">
            <p:oleObj spid="_x0000_s598018" name="Document" r:id="rId4" imgW="8161807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285860"/>
          <a:ext cx="7950200" cy="4813300"/>
        </p:xfrm>
        <a:graphic>
          <a:graphicData uri="http://schemas.openxmlformats.org/presentationml/2006/ole">
            <p:oleObj spid="_x0000_s599042" name="Document" r:id="rId4" imgW="8161807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146300"/>
          <a:ext cx="7950200" cy="1917700"/>
        </p:xfrm>
        <a:graphic>
          <a:graphicData uri="http://schemas.openxmlformats.org/presentationml/2006/ole">
            <p:oleObj spid="_x0000_s600066" name="Document" r:id="rId4" imgW="8161807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146300"/>
          <a:ext cx="7950200" cy="1917700"/>
        </p:xfrm>
        <a:graphic>
          <a:graphicData uri="http://schemas.openxmlformats.org/presentationml/2006/ole">
            <p:oleObj spid="_x0000_s602114" name="Document" r:id="rId4" imgW="8161807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146300"/>
          <a:ext cx="7950200" cy="2692400"/>
        </p:xfrm>
        <a:graphic>
          <a:graphicData uri="http://schemas.openxmlformats.org/presentationml/2006/ole">
            <p:oleObj spid="_x0000_s601090" name="Document" r:id="rId4" imgW="8161807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950200" cy="1524000"/>
        </p:xfrm>
        <a:graphic>
          <a:graphicData uri="http://schemas.openxmlformats.org/presentationml/2006/ole">
            <p:oleObj spid="_x0000_s603138" name="Document" r:id="rId4" imgW="8176195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950200" cy="3073400"/>
        </p:xfrm>
        <a:graphic>
          <a:graphicData uri="http://schemas.openxmlformats.org/presentationml/2006/ole">
            <p:oleObj spid="_x0000_s604162" name="Document" r:id="rId4" imgW="8161807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950200" cy="3848100"/>
        </p:xfrm>
        <a:graphic>
          <a:graphicData uri="http://schemas.openxmlformats.org/presentationml/2006/ole">
            <p:oleObj spid="_x0000_s605186" name="Document" r:id="rId4" imgW="8161807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1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532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500313"/>
          <a:ext cx="7874000" cy="1231900"/>
        </p:xfrm>
        <a:graphic>
          <a:graphicData uri="http://schemas.openxmlformats.org/presentationml/2006/ole">
            <p:oleObj spid="_x0000_s22530" name="Document" r:id="rId4" imgW="8097782" imgH="126548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13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提升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357298"/>
          <a:ext cx="7950200" cy="4622800"/>
        </p:xfrm>
        <a:graphic>
          <a:graphicData uri="http://schemas.openxmlformats.org/presentationml/2006/ole">
            <p:oleObj spid="_x0000_s606210" name="Document" r:id="rId4" imgW="8161807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5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6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143125"/>
          <a:ext cx="7886700" cy="2311400"/>
        </p:xfrm>
        <a:graphic>
          <a:graphicData uri="http://schemas.openxmlformats.org/presentationml/2006/ole">
            <p:oleObj spid="_x0000_s23554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9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80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571750"/>
          <a:ext cx="7874000" cy="1143000"/>
        </p:xfrm>
        <a:graphic>
          <a:graphicData uri="http://schemas.openxmlformats.org/presentationml/2006/ole">
            <p:oleObj spid="_x0000_s24578" name="Document" r:id="rId4" imgW="8097782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3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604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357438"/>
          <a:ext cx="7874000" cy="1930400"/>
        </p:xfrm>
        <a:graphic>
          <a:graphicData uri="http://schemas.openxmlformats.org/presentationml/2006/ole">
            <p:oleObj spid="_x0000_s25602" name="Document" r:id="rId4" imgW="8097782" imgH="19830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7" name="图片 5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628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1643063"/>
          <a:ext cx="7874000" cy="4178300"/>
        </p:xfrm>
        <a:graphic>
          <a:graphicData uri="http://schemas.openxmlformats.org/presentationml/2006/ole">
            <p:oleObj spid="_x0000_s26626" name="Document" r:id="rId4" imgW="809778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898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3273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2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．库仑定律</a:t>
            </a:r>
          </a:p>
        </p:txBody>
      </p:sp>
      <p:sp>
        <p:nvSpPr>
          <p:cNvPr id="293273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2．</a:t>
            </a:r>
            <a:r>
              <a:rPr lang="en-US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库仑定律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327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327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32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327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327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2738" grpId="0"/>
      <p:bldP spid="2932739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634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3732" name="Text Box 4"/>
          <p:cNvSpPr txBox="1">
            <a:spLocks noChangeArrowheads="1"/>
          </p:cNvSpPr>
          <p:nvPr/>
        </p:nvSpPr>
        <p:spPr bwMode="auto">
          <a:xfrm>
            <a:off x="684213" y="2430463"/>
            <a:ext cx="7777162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zh-CN" sz="5000" b="1">
                <a:solidFill>
                  <a:srgbClr val="DB5D25"/>
                </a:solidFill>
                <a:latin typeface="黑体" pitchFamily="2" charset="-122"/>
                <a:ea typeface="黑体" pitchFamily="2" charset="-122"/>
              </a:rPr>
              <a:t>第一章　静电场</a:t>
            </a:r>
            <a:endParaRPr lang="en-US" altLang="zh-CN" sz="5000" b="1">
              <a:solidFill>
                <a:srgbClr val="DB5D25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3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3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3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22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3376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教学目标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3792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3792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86700" cy="1155700"/>
        </p:xfrm>
        <a:graphic>
          <a:graphicData uri="http://schemas.openxmlformats.org/presentationml/2006/ole">
            <p:oleObj spid="_x0000_s480257" name="Document" r:id="rId5" imgW="809778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3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33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33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3762" grpId="0" autoUpdateAnimBg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946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3683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38950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38951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86700" cy="1917700"/>
        </p:xfrm>
        <a:graphic>
          <a:graphicData uri="http://schemas.openxmlformats.org/presentationml/2006/ole">
            <p:oleObj spid="_x0000_s215041" name="Document" r:id="rId5" imgW="809778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6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368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368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683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970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3785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3997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3997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86700" cy="3467100"/>
        </p:xfrm>
        <a:graphic>
          <a:graphicData uri="http://schemas.openxmlformats.org/presentationml/2006/ole">
            <p:oleObj spid="_x0000_s214017" name="Document" r:id="rId5" imgW="809778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7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378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378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7858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994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3990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34099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4099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86700" cy="2311400"/>
        </p:xfrm>
        <a:graphic>
          <a:graphicData uri="http://schemas.openxmlformats.org/presentationml/2006/ole">
            <p:oleObj spid="_x0000_s212993" name="Document" r:id="rId5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399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399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990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018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2019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073400"/>
        </p:xfrm>
        <a:graphic>
          <a:graphicData uri="http://schemas.openxmlformats.org/presentationml/2006/ole">
            <p:oleObj spid="_x0000_s211969" name="Document" r:id="rId4" imgW="809778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042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3043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142984"/>
          <a:ext cx="8153400" cy="5410200"/>
        </p:xfrm>
        <a:graphic>
          <a:graphicData uri="http://schemas.openxmlformats.org/presentationml/2006/ole">
            <p:oleObj spid="_x0000_s210945" name="Document" r:id="rId4" imgW="8385177" imgH="55584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27657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7658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11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27650" name="Document" r:id="rId5" imgW="8097782" imgH="1983018" progId="Word.Document.8">
              <p:embed/>
            </p:oleObj>
          </a:graphicData>
        </a:graphic>
      </p:graphicFrame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3500438" y="2643188"/>
            <a:ext cx="1108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电荷量</a:t>
            </a:r>
          </a:p>
        </p:txBody>
      </p:sp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5857875" y="2643188"/>
            <a:ext cx="172402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大小、形状</a:t>
            </a: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4214813" y="3429000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大小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2978" grpId="0"/>
      <p:bldP spid="12" grpId="0"/>
      <p:bldP spid="13" grpId="0"/>
      <p:bldP spid="14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14500"/>
          <a:ext cx="7886700" cy="3619500"/>
        </p:xfrm>
        <a:graphic>
          <a:graphicData uri="http://schemas.openxmlformats.org/presentationml/2006/ole">
            <p:oleObj spid="_x0000_s28674" name="Document" r:id="rId4" imgW="8113608" imgH="3718339" progId="Word.Document.8">
              <p:embed/>
            </p:oleObj>
          </a:graphicData>
        </a:graphic>
      </p:graphicFrame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2571750" y="1966913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真空</a:t>
            </a:r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4000500" y="2324100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正比</a:t>
            </a: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785813" y="2824163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反比</a:t>
            </a: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5072063" y="2824163"/>
            <a:ext cx="1108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连线上</a:t>
            </a:r>
          </a:p>
        </p:txBody>
      </p:sp>
      <p:graphicFrame>
        <p:nvGraphicFramePr>
          <p:cNvPr id="13" name="Object 3"/>
          <p:cNvGraphicFramePr>
            <a:graphicFrameLocks noChangeAspect="1"/>
          </p:cNvGraphicFramePr>
          <p:nvPr/>
        </p:nvGraphicFramePr>
        <p:xfrm>
          <a:off x="3214688" y="3357563"/>
          <a:ext cx="1206500" cy="792162"/>
        </p:xfrm>
        <a:graphic>
          <a:graphicData uri="http://schemas.openxmlformats.org/presentationml/2006/ole">
            <p:oleObj spid="_x0000_s28675" name="文档" r:id="rId5" imgW="1206423" imgH="792415" progId="Word.Document.12">
              <p:embed/>
            </p:oleObj>
          </a:graphicData>
        </a:graphic>
      </p:graphicFrame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642938" y="3929063"/>
            <a:ext cx="243522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9.0×10</a:t>
            </a:r>
            <a:r>
              <a:rPr lang="en-US" altLang="zh-CN" b="1" baseline="30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9</a:t>
            </a:r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N·m</a:t>
            </a:r>
            <a:r>
              <a:rPr lang="en-US" altLang="zh-CN" b="1" baseline="30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/C</a:t>
            </a:r>
            <a:r>
              <a:rPr lang="en-US" altLang="zh-CN" b="1" baseline="30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矩形 14"/>
          <p:cNvSpPr>
            <a:spLocks noChangeArrowheads="1"/>
          </p:cNvSpPr>
          <p:nvPr/>
        </p:nvSpPr>
        <p:spPr bwMode="auto">
          <a:xfrm>
            <a:off x="714375" y="4357688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真空</a:t>
            </a: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2571750" y="4357688"/>
            <a:ext cx="671513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 m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685" name="矩形 16"/>
          <p:cNvSpPr>
            <a:spLocks noChangeArrowheads="1"/>
          </p:cNvSpPr>
          <p:nvPr/>
        </p:nvSpPr>
        <p:spPr bwMode="auto">
          <a:xfrm>
            <a:off x="6643688" y="4324350"/>
            <a:ext cx="158908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9.0×10</a:t>
            </a:r>
            <a:r>
              <a:rPr lang="en-US" altLang="zh-CN" b="1" baseline="3000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9</a:t>
            </a:r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N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3643313" y="4714875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真空中</a:t>
            </a: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5429250" y="4714875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点电荷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6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86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  <p:bldP spid="14" grpId="0"/>
      <p:bldP spid="15" grpId="0"/>
      <p:bldP spid="16" grpId="0"/>
      <p:bldP spid="28685" grpId="0"/>
      <p:bldP spid="18" grpId="0"/>
      <p:bldP spid="1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36700"/>
        </p:xfrm>
        <a:graphic>
          <a:graphicData uri="http://schemas.openxmlformats.org/presentationml/2006/ole">
            <p:oleObj spid="_x0000_s29698" name="Document" r:id="rId4" imgW="8100300" imgH="1585190" progId="Word.Document.8">
              <p:embed/>
            </p:oleObj>
          </a:graphicData>
        </a:graphic>
      </p:graphicFrame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29702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970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2978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30722" name="Document" r:id="rId4" imgW="8097782" imgH="1983018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3429000" y="2643188"/>
            <a:ext cx="1108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理想化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3071813" y="3000375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大小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4286250" y="3071813"/>
            <a:ext cx="23383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相互作用的距离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658" name="图片 4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3974" name="Text Box 6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1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．电荷及其守恒定律</a:t>
            </a:r>
          </a:p>
        </p:txBody>
      </p:sp>
      <p:sp>
        <p:nvSpPr>
          <p:cNvPr id="83975" name="Text Box 7"/>
          <p:cNvSpPr txBox="1">
            <a:spLocks noChangeArrowheads="1"/>
          </p:cNvSpPr>
          <p:nvPr/>
        </p:nvSpPr>
        <p:spPr bwMode="auto">
          <a:xfrm>
            <a:off x="250825" y="188913"/>
            <a:ext cx="61214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1．</a:t>
            </a:r>
            <a:r>
              <a:rPr lang="en-US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电荷及其守恒定律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3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3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3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4" grpId="0"/>
      <p:bldP spid="83975" grpId="0" autoUpdateAnimBg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214563"/>
          <a:ext cx="7886700" cy="2311400"/>
        </p:xfrm>
        <a:graphic>
          <a:graphicData uri="http://schemas.openxmlformats.org/presentationml/2006/ole">
            <p:oleObj spid="_x0000_s31746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81100"/>
        </p:xfrm>
        <a:graphic>
          <a:graphicData uri="http://schemas.openxmlformats.org/presentationml/2006/ole">
            <p:oleObj spid="_x0000_s32770" name="Document" r:id="rId4" imgW="8100300" imgH="122624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2214563"/>
          <a:ext cx="7886700" cy="2311400"/>
        </p:xfrm>
        <a:graphic>
          <a:graphicData uri="http://schemas.openxmlformats.org/presentationml/2006/ole">
            <p:oleObj spid="_x0000_s33794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14500"/>
          <a:ext cx="7886700" cy="3848100"/>
        </p:xfrm>
        <a:graphic>
          <a:graphicData uri="http://schemas.openxmlformats.org/presentationml/2006/ole">
            <p:oleObj spid="_x0000_s34818" name="Document" r:id="rId4" imgW="8097782" imgH="3962796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6072188" y="2000250"/>
            <a:ext cx="1108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点电荷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4821238" y="3500438"/>
            <a:ext cx="1108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电荷量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6286500" y="3929063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排斥</a:t>
            </a:r>
          </a:p>
        </p:txBody>
      </p: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1285875" y="4286250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吸引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63" y="1357313"/>
          <a:ext cx="7886700" cy="5397500"/>
        </p:xfrm>
        <a:graphic>
          <a:graphicData uri="http://schemas.openxmlformats.org/presentationml/2006/ole">
            <p:oleObj spid="_x0000_s35842" name="Document" r:id="rId4" imgW="809778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1928813"/>
          <a:ext cx="7886700" cy="3073400"/>
        </p:xfrm>
        <a:graphic>
          <a:graphicData uri="http://schemas.openxmlformats.org/presentationml/2006/ole">
            <p:oleObj spid="_x0000_s36866" name="Document" r:id="rId4" imgW="809778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857375"/>
          <a:ext cx="7886700" cy="3848100"/>
        </p:xfrm>
        <a:graphic>
          <a:graphicData uri="http://schemas.openxmlformats.org/presentationml/2006/ole">
            <p:oleObj spid="_x0000_s37890" name="Document" r:id="rId4" imgW="809778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311400"/>
        </p:xfrm>
        <a:graphic>
          <a:graphicData uri="http://schemas.openxmlformats.org/presentationml/2006/ole">
            <p:oleObj spid="_x0000_s38914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285750" y="1435100"/>
          <a:ext cx="8572500" cy="5041900"/>
        </p:xfrm>
        <a:graphic>
          <a:graphicData uri="http://schemas.openxmlformats.org/presentationml/2006/ole">
            <p:oleObj spid="_x0000_s39938" name="Document" r:id="rId4" imgW="8803860" imgH="518040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1193800"/>
        </p:xfrm>
        <a:graphic>
          <a:graphicData uri="http://schemas.openxmlformats.org/presentationml/2006/ole">
            <p:oleObj spid="_x0000_s40962" name="Document" r:id="rId4" imgW="8100300" imgH="122624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82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0576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教学目标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768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2768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2692400"/>
        </p:xfrm>
        <a:graphic>
          <a:graphicData uri="http://schemas.openxmlformats.org/presentationml/2006/ole">
            <p:oleObj spid="_x0000_s261121" name="Document" r:id="rId5" imgW="810137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05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05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5762" grpId="0" autoUpdateAnimBg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143125"/>
          <a:ext cx="7886700" cy="2692400"/>
        </p:xfrm>
        <a:graphic>
          <a:graphicData uri="http://schemas.openxmlformats.org/presentationml/2006/ole">
            <p:oleObj spid="_x0000_s41986" name="Document" r:id="rId4" imgW="8097782" imgH="2773993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928688" y="3209925"/>
            <a:ext cx="233838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平行四边形定则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214438" y="4352925"/>
            <a:ext cx="17240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相互作用力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3714750" y="4352925"/>
            <a:ext cx="20320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牛顿第三定律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36700"/>
        </p:xfrm>
        <a:graphic>
          <a:graphicData uri="http://schemas.openxmlformats.org/presentationml/2006/ole">
            <p:oleObj spid="_x0000_s43010" name="Document" r:id="rId4" imgW="8100300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071563"/>
          <a:ext cx="7886700" cy="5588000"/>
        </p:xfrm>
        <a:graphic>
          <a:graphicData uri="http://schemas.openxmlformats.org/presentationml/2006/ole">
            <p:oleObj spid="_x0000_s44034" name="Document" r:id="rId4" imgW="8097782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14363" y="1785938"/>
          <a:ext cx="7886700" cy="3657600"/>
        </p:xfrm>
        <a:graphic>
          <a:graphicData uri="http://schemas.openxmlformats.org/presentationml/2006/ole">
            <p:oleObj spid="_x0000_s45058" name="Document" r:id="rId4" imgW="8097782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643063"/>
          <a:ext cx="7886700" cy="4432300"/>
        </p:xfrm>
        <a:graphic>
          <a:graphicData uri="http://schemas.openxmlformats.org/presentationml/2006/ole">
            <p:oleObj spid="_x0000_s46082" name="Document" r:id="rId4" imgW="8097782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857375"/>
          <a:ext cx="7886700" cy="2882900"/>
        </p:xfrm>
        <a:graphic>
          <a:graphicData uri="http://schemas.openxmlformats.org/presentationml/2006/ole">
            <p:oleObj spid="_x0000_s47106" name="Document" r:id="rId4" imgW="8097782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86700" cy="3848100"/>
        </p:xfrm>
        <a:graphic>
          <a:graphicData uri="http://schemas.openxmlformats.org/presentationml/2006/ole">
            <p:oleObj spid="_x0000_s617474" name="Document" r:id="rId4" imgW="8097782" imgH="3962796" progId="Word.Document.8">
              <p:embed/>
            </p:oleObj>
          </a:graphicData>
        </a:graphic>
      </p:graphicFrame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48134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813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2978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74000" cy="2692400"/>
        </p:xfrm>
        <a:graphic>
          <a:graphicData uri="http://schemas.openxmlformats.org/presentationml/2006/ole">
            <p:oleObj spid="_x0000_s618498" name="Document" r:id="rId4" imgW="8090588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1231900"/>
        </p:xfrm>
        <a:graphic>
          <a:graphicData uri="http://schemas.openxmlformats.org/presentationml/2006/ole">
            <p:oleObj spid="_x0000_s619522" name="Document" r:id="rId4" imgW="8090588" imgH="127808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74000" cy="3848100"/>
        </p:xfrm>
        <a:graphic>
          <a:graphicData uri="http://schemas.openxmlformats.org/presentationml/2006/ole">
            <p:oleObj spid="_x0000_s620546" name="Document" r:id="rId4" imgW="8090588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706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0883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重点难点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8710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28711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85992"/>
          <a:ext cx="7886700" cy="1536700"/>
        </p:xfrm>
        <a:graphic>
          <a:graphicData uri="http://schemas.openxmlformats.org/presentationml/2006/ole">
            <p:oleObj spid="_x0000_s260097" name="Document" r:id="rId5" imgW="8101379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8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088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088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8834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874000" cy="3467100"/>
        </p:xfrm>
        <a:graphic>
          <a:graphicData uri="http://schemas.openxmlformats.org/presentationml/2006/ole">
            <p:oleObj spid="_x0000_s621570" name="Document" r:id="rId4" imgW="8090588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57298"/>
          <a:ext cx="7874000" cy="5003800"/>
        </p:xfrm>
        <a:graphic>
          <a:graphicData uri="http://schemas.openxmlformats.org/presentationml/2006/ole">
            <p:oleObj spid="_x0000_s622594" name="Document" r:id="rId4" imgW="8090588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311400"/>
        </p:xfrm>
        <a:graphic>
          <a:graphicData uri="http://schemas.openxmlformats.org/presentationml/2006/ole">
            <p:oleObj spid="_x0000_s48130" name="Document" r:id="rId4" imgW="8097782" imgH="2377606" progId="Word.Document.8">
              <p:embed/>
            </p:oleObj>
          </a:graphicData>
        </a:graphic>
      </p:graphicFrame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48134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813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</a:p>
          </p:txBody>
        </p:sp>
      </p:grp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42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2978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231900"/>
        </p:xfrm>
        <a:graphic>
          <a:graphicData uri="http://schemas.openxmlformats.org/presentationml/2006/ole">
            <p:oleObj spid="_x0000_s49154" name="Document" r:id="rId4" imgW="8100300" imgH="127808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311400"/>
        </p:xfrm>
        <a:graphic>
          <a:graphicData uri="http://schemas.openxmlformats.org/presentationml/2006/ole">
            <p:oleObj spid="_x0000_s50178" name="Document" r:id="rId4" imgW="809778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75" y="2714625"/>
          <a:ext cx="7886700" cy="1155700"/>
        </p:xfrm>
        <a:graphic>
          <a:graphicData uri="http://schemas.openxmlformats.org/presentationml/2006/ole">
            <p:oleObj spid="_x0000_s51202" name="Document" r:id="rId4" imgW="8100300" imgH="12003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714500"/>
          <a:ext cx="7886700" cy="4241800"/>
        </p:xfrm>
        <a:graphic>
          <a:graphicData uri="http://schemas.openxmlformats.org/presentationml/2006/ole">
            <p:oleObj spid="_x0000_s52226" name="Document" r:id="rId4" imgW="809778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1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49400"/>
        </p:xfrm>
        <a:graphic>
          <a:graphicData uri="http://schemas.openxmlformats.org/presentationml/2006/ole">
            <p:oleObj spid="_x0000_s53250" name="Document" r:id="rId4" imgW="8100300" imgH="160463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857375"/>
          <a:ext cx="7886700" cy="3657600"/>
        </p:xfrm>
        <a:graphic>
          <a:graphicData uri="http://schemas.openxmlformats.org/presentationml/2006/ole">
            <p:oleObj spid="_x0000_s54274" name="Document" r:id="rId4" imgW="8097782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42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．库仑定律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55298" name="Document" r:id="rId4" imgW="8100300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730" name="图片 7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0985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．电荷及其守恒定律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教学建议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973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2973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357430"/>
          <a:ext cx="7886700" cy="2311400"/>
        </p:xfrm>
        <a:graphic>
          <a:graphicData uri="http://schemas.openxmlformats.org/presentationml/2006/ole">
            <p:oleObj spid="_x0000_s259073" name="Document" r:id="rId5" imgW="8101379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9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098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098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9858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090" name="图片 3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00034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3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．电场强度</a:t>
            </a:r>
          </a:p>
        </p:txBody>
      </p:sp>
      <p:sp>
        <p:nvSpPr>
          <p:cNvPr id="350003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3．</a:t>
            </a:r>
            <a:r>
              <a:rPr lang="en-US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电场强度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0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00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00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00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0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00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00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0034" grpId="0"/>
      <p:bldP spid="3500035" grpId="0" autoUpdateAnimBg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114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0105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教学目标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4611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4611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2311400"/>
        </p:xfrm>
        <a:graphic>
          <a:graphicData uri="http://schemas.openxmlformats.org/presentationml/2006/ole">
            <p:oleObj spid="_x0000_s263169" name="Document" r:id="rId5" imgW="8090588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01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01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1058" grpId="0" autoUpdateAnimBg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138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041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4714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47143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1536700"/>
        </p:xfrm>
        <a:graphic>
          <a:graphicData uri="http://schemas.openxmlformats.org/presentationml/2006/ole">
            <p:oleObj spid="_x0000_s262145" name="Document" r:id="rId5" imgW="8090588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4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04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04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4130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3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0515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2658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052513"/>
            <a:ext cx="2305050" cy="527050"/>
            <a:chOff x="203" y="830"/>
            <a:chExt cx="1452" cy="332"/>
          </a:xfrm>
        </p:grpSpPr>
        <p:pic>
          <p:nvPicPr>
            <p:cNvPr id="5632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5632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74000" cy="4622800"/>
        </p:xfrm>
        <a:graphic>
          <a:graphicData uri="http://schemas.openxmlformats.org/presentationml/2006/ole">
            <p:oleObj spid="_x0000_s56323" name="Document" r:id="rId5" imgW="8090588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5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05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05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5154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62" name="图片 6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0720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50825" y="1052513"/>
            <a:ext cx="2305050" cy="527050"/>
            <a:chOff x="203" y="830"/>
            <a:chExt cx="1452" cy="332"/>
          </a:xfrm>
        </p:grpSpPr>
        <p:pic>
          <p:nvPicPr>
            <p:cNvPr id="34816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4816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643050"/>
          <a:ext cx="7874000" cy="5003800"/>
        </p:xfrm>
        <a:graphic>
          <a:graphicData uri="http://schemas.openxmlformats.org/presentationml/2006/ole">
            <p:oleObj spid="_x0000_s269313" name="Document" r:id="rId5" imgW="8090588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7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07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07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7202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186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9187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874000" cy="5003800"/>
        </p:xfrm>
        <a:graphic>
          <a:graphicData uri="http://schemas.openxmlformats.org/presentationml/2006/ole">
            <p:oleObj spid="_x0000_s268289" name="Document" r:id="rId4" imgW="8090588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210" name="图片 3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0211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74000" cy="3848100"/>
        </p:xfrm>
        <a:graphic>
          <a:graphicData uri="http://schemas.openxmlformats.org/presentationml/2006/ole">
            <p:oleObj spid="_x0000_s267265" name="Document" r:id="rId4" imgW="8090588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3850" y="1268413"/>
            <a:ext cx="2305050" cy="527050"/>
            <a:chOff x="203" y="830"/>
            <a:chExt cx="1452" cy="332"/>
          </a:xfrm>
        </p:grpSpPr>
        <p:pic>
          <p:nvPicPr>
            <p:cNvPr id="57353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57354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11"/>
          <p:cNvGraphicFramePr>
            <a:graphicFrameLocks noChangeAspect="1"/>
          </p:cNvGraphicFramePr>
          <p:nvPr/>
        </p:nvGraphicFramePr>
        <p:xfrm>
          <a:off x="647700" y="2362200"/>
          <a:ext cx="7861300" cy="1536700"/>
        </p:xfrm>
        <a:graphic>
          <a:graphicData uri="http://schemas.openxmlformats.org/presentationml/2006/ole">
            <p:oleObj spid="_x0000_s57346" name="Document" r:id="rId5" imgW="8071524" imgH="1585911" progId="Word.Document.8">
              <p:embed/>
            </p:oleObj>
          </a:graphicData>
        </a:graphic>
      </p:graphicFrame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6357938" y="2643188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电场</a:t>
            </a:r>
          </a:p>
        </p:txBody>
      </p:sp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714375" y="3000375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电荷</a:t>
            </a: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6786563" y="3429000"/>
            <a:ext cx="14160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力的作用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10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0274" grpId="0"/>
      <p:bldP spid="12" grpId="0"/>
      <p:bldP spid="13" grpId="0"/>
      <p:bldP spid="14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3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714500"/>
          <a:ext cx="7861300" cy="4622800"/>
        </p:xfrm>
        <a:graphic>
          <a:graphicData uri="http://schemas.openxmlformats.org/presentationml/2006/ole">
            <p:oleObj spid="_x0000_s58370" name="Document" r:id="rId4" imgW="8081236" imgH="4755211" progId="Word.Document.8">
              <p:embed/>
            </p:oleObj>
          </a:graphicData>
        </a:graphic>
      </p:graphicFrame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6357938" y="2000250"/>
            <a:ext cx="13176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静电力</a:t>
            </a:r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571500" y="2357438"/>
            <a:ext cx="1262063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电荷量</a:t>
            </a:r>
            <a:r>
              <a:rPr lang="en-US" altLang="zh-CN" b="1" i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q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7286625" y="2428875"/>
            <a:ext cx="80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场强</a:t>
            </a:r>
          </a:p>
        </p:txBody>
      </p:sp>
      <p:graphicFrame>
        <p:nvGraphicFramePr>
          <p:cNvPr id="12" name="Object 3"/>
          <p:cNvGraphicFramePr>
            <a:graphicFrameLocks noChangeAspect="1"/>
          </p:cNvGraphicFramePr>
          <p:nvPr/>
        </p:nvGraphicFramePr>
        <p:xfrm>
          <a:off x="3000375" y="2857500"/>
          <a:ext cx="736600" cy="792163"/>
        </p:xfrm>
        <a:graphic>
          <a:graphicData uri="http://schemas.openxmlformats.org/presentationml/2006/ole">
            <p:oleObj spid="_x0000_s58371" name="文档" r:id="rId5" imgW="737267" imgH="792415" progId="Word.Document.12">
              <p:embed/>
            </p:oleObj>
          </a:graphicData>
        </a:graphic>
      </p:graphicFrame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2500313" y="3571875"/>
            <a:ext cx="1878012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牛每库</a:t>
            </a:r>
            <a:r>
              <a:rPr lang="en-US" altLang="zh-CN" b="1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(N/C)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5000625" y="3929063"/>
            <a:ext cx="1108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正电荷</a:t>
            </a:r>
          </a:p>
        </p:txBody>
      </p:sp>
      <p:sp>
        <p:nvSpPr>
          <p:cNvPr id="15" name="矩形 14"/>
          <p:cNvSpPr>
            <a:spLocks noChangeArrowheads="1"/>
          </p:cNvSpPr>
          <p:nvPr/>
        </p:nvSpPr>
        <p:spPr bwMode="auto">
          <a:xfrm>
            <a:off x="3500438" y="5072063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矢量</a:t>
            </a:r>
          </a:p>
        </p:txBody>
      </p:sp>
      <p:graphicFrame>
        <p:nvGraphicFramePr>
          <p:cNvPr id="16" name="Object 4"/>
          <p:cNvGraphicFramePr>
            <a:graphicFrameLocks noChangeAspect="1"/>
          </p:cNvGraphicFramePr>
          <p:nvPr/>
        </p:nvGraphicFramePr>
        <p:xfrm>
          <a:off x="5143500" y="5565775"/>
          <a:ext cx="458788" cy="792163"/>
        </p:xfrm>
        <a:graphic>
          <a:graphicData uri="http://schemas.openxmlformats.org/presentationml/2006/ole">
            <p:oleObj spid="_x0000_s58372" name="文档" r:id="rId6" imgW="458785" imgH="792415" progId="Word.Document.12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3" grpId="0"/>
      <p:bldP spid="14" grpId="0"/>
      <p:bldP spid="15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102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．电场强度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38" y="1643063"/>
          <a:ext cx="7861300" cy="3467100"/>
        </p:xfrm>
        <a:graphic>
          <a:graphicData uri="http://schemas.openxmlformats.org/presentationml/2006/ole">
            <p:oleObj spid="_x0000_s59394" name="Document" r:id="rId4" imgW="8081236" imgH="3566409" progId="Word.Document.8">
              <p:embed/>
            </p:oleObj>
          </a:graphicData>
        </a:graphic>
      </p:graphicFrame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4500563" y="1928813"/>
            <a:ext cx="2338387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形象地描述电场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3857625" y="2286000"/>
            <a:ext cx="14160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切线方向</a:t>
            </a:r>
          </a:p>
        </p:txBody>
      </p:sp>
      <p:sp>
        <p:nvSpPr>
          <p:cNvPr id="7" name="矩形 6"/>
          <p:cNvSpPr>
            <a:spLocks noChangeArrowheads="1"/>
          </p:cNvSpPr>
          <p:nvPr/>
        </p:nvSpPr>
        <p:spPr bwMode="auto">
          <a:xfrm>
            <a:off x="3929063" y="3071813"/>
            <a:ext cx="2646362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正电荷或无限远处</a:t>
            </a:r>
          </a:p>
        </p:txBody>
      </p: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568325" y="3429000"/>
            <a:ext cx="2646363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无限远处或负电荷</a:t>
            </a:r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5357813" y="3824288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较密</a:t>
            </a: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2571750" y="4214813"/>
            <a:ext cx="8001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C00000"/>
                </a:solidFill>
              </a:rPr>
              <a:t>较疏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1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9510</TotalTime>
  <Words>4138</Words>
  <PresentationFormat>全屏显示(4:3)</PresentationFormat>
  <Paragraphs>698</Paragraphs>
  <Slides>440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440</vt:i4>
      </vt:variant>
    </vt:vector>
  </HeadingPairs>
  <TitlesOfParts>
    <vt:vector size="444" baseType="lpstr">
      <vt:lpstr>Office 主题</vt:lpstr>
      <vt:lpstr>自定义设计方案</vt:lpstr>
      <vt:lpstr>Document</vt:lpstr>
      <vt:lpstr>文档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  <vt:lpstr>幻灯片 43</vt:lpstr>
      <vt:lpstr>幻灯片 44</vt:lpstr>
      <vt:lpstr>幻灯片 45</vt:lpstr>
      <vt:lpstr>幻灯片 46</vt:lpstr>
      <vt:lpstr>幻灯片 47</vt:lpstr>
      <vt:lpstr>幻灯片 48</vt:lpstr>
      <vt:lpstr>幻灯片 49</vt:lpstr>
      <vt:lpstr>幻灯片 50</vt:lpstr>
      <vt:lpstr>幻灯片 51</vt:lpstr>
      <vt:lpstr>幻灯片 52</vt:lpstr>
      <vt:lpstr>幻灯片 53</vt:lpstr>
      <vt:lpstr>幻灯片 54</vt:lpstr>
      <vt:lpstr>幻灯片 55</vt:lpstr>
      <vt:lpstr>幻灯片 56</vt:lpstr>
      <vt:lpstr>幻灯片 57</vt:lpstr>
      <vt:lpstr>幻灯片 58</vt:lpstr>
      <vt:lpstr>幻灯片 59</vt:lpstr>
      <vt:lpstr>幻灯片 60</vt:lpstr>
      <vt:lpstr>幻灯片 61</vt:lpstr>
      <vt:lpstr>幻灯片 62</vt:lpstr>
      <vt:lpstr>幻灯片 63</vt:lpstr>
      <vt:lpstr>幻灯片 64</vt:lpstr>
      <vt:lpstr>幻灯片 65</vt:lpstr>
      <vt:lpstr>幻灯片 66</vt:lpstr>
      <vt:lpstr>幻灯片 67</vt:lpstr>
      <vt:lpstr>幻灯片 68</vt:lpstr>
      <vt:lpstr>幻灯片 69</vt:lpstr>
      <vt:lpstr>幻灯片 70</vt:lpstr>
      <vt:lpstr>幻灯片 71</vt:lpstr>
      <vt:lpstr>幻灯片 72</vt:lpstr>
      <vt:lpstr>幻灯片 73</vt:lpstr>
      <vt:lpstr>幻灯片 74</vt:lpstr>
      <vt:lpstr>幻灯片 75</vt:lpstr>
      <vt:lpstr>幻灯片 76</vt:lpstr>
      <vt:lpstr>幻灯片 77</vt:lpstr>
      <vt:lpstr>幻灯片 78</vt:lpstr>
      <vt:lpstr>幻灯片 79</vt:lpstr>
      <vt:lpstr>幻灯片 80</vt:lpstr>
      <vt:lpstr>幻灯片 81</vt:lpstr>
      <vt:lpstr>幻灯片 82</vt:lpstr>
      <vt:lpstr>幻灯片 83</vt:lpstr>
      <vt:lpstr>幻灯片 84</vt:lpstr>
      <vt:lpstr>幻灯片 85</vt:lpstr>
      <vt:lpstr>幻灯片 86</vt:lpstr>
      <vt:lpstr>幻灯片 87</vt:lpstr>
      <vt:lpstr>幻灯片 88</vt:lpstr>
      <vt:lpstr>幻灯片 89</vt:lpstr>
      <vt:lpstr>幻灯片 90</vt:lpstr>
      <vt:lpstr>幻灯片 91</vt:lpstr>
      <vt:lpstr>幻灯片 92</vt:lpstr>
      <vt:lpstr>幻灯片 93</vt:lpstr>
      <vt:lpstr>幻灯片 94</vt:lpstr>
      <vt:lpstr>幻灯片 95</vt:lpstr>
      <vt:lpstr>幻灯片 96</vt:lpstr>
      <vt:lpstr>幻灯片 97</vt:lpstr>
      <vt:lpstr>幻灯片 98</vt:lpstr>
      <vt:lpstr>幻灯片 99</vt:lpstr>
      <vt:lpstr>幻灯片 100</vt:lpstr>
      <vt:lpstr>幻灯片 101</vt:lpstr>
      <vt:lpstr>幻灯片 102</vt:lpstr>
      <vt:lpstr>幻灯片 103</vt:lpstr>
      <vt:lpstr>幻灯片 104</vt:lpstr>
      <vt:lpstr>幻灯片 105</vt:lpstr>
      <vt:lpstr>幻灯片 106</vt:lpstr>
      <vt:lpstr>幻灯片 107</vt:lpstr>
      <vt:lpstr>幻灯片 108</vt:lpstr>
      <vt:lpstr>幻灯片 109</vt:lpstr>
      <vt:lpstr>幻灯片 110</vt:lpstr>
      <vt:lpstr>幻灯片 111</vt:lpstr>
      <vt:lpstr>幻灯片 112</vt:lpstr>
      <vt:lpstr>幻灯片 113</vt:lpstr>
      <vt:lpstr>幻灯片 114</vt:lpstr>
      <vt:lpstr>幻灯片 115</vt:lpstr>
      <vt:lpstr>幻灯片 116</vt:lpstr>
      <vt:lpstr>幻灯片 117</vt:lpstr>
      <vt:lpstr>幻灯片 118</vt:lpstr>
      <vt:lpstr>幻灯片 119</vt:lpstr>
      <vt:lpstr>幻灯片 120</vt:lpstr>
      <vt:lpstr>幻灯片 121</vt:lpstr>
      <vt:lpstr>幻灯片 122</vt:lpstr>
      <vt:lpstr>幻灯片 123</vt:lpstr>
      <vt:lpstr>幻灯片 124</vt:lpstr>
      <vt:lpstr>幻灯片 125</vt:lpstr>
      <vt:lpstr>幻灯片 126</vt:lpstr>
      <vt:lpstr>幻灯片 127</vt:lpstr>
      <vt:lpstr>幻灯片 128</vt:lpstr>
      <vt:lpstr>幻灯片 129</vt:lpstr>
      <vt:lpstr>幻灯片 130</vt:lpstr>
      <vt:lpstr>幻灯片 131</vt:lpstr>
      <vt:lpstr>幻灯片 132</vt:lpstr>
      <vt:lpstr>幻灯片 133</vt:lpstr>
      <vt:lpstr>幻灯片 134</vt:lpstr>
      <vt:lpstr>幻灯片 135</vt:lpstr>
      <vt:lpstr>幻灯片 136</vt:lpstr>
      <vt:lpstr>幻灯片 137</vt:lpstr>
      <vt:lpstr>幻灯片 138</vt:lpstr>
      <vt:lpstr>幻灯片 139</vt:lpstr>
      <vt:lpstr>幻灯片 140</vt:lpstr>
      <vt:lpstr>幻灯片 141</vt:lpstr>
      <vt:lpstr>幻灯片 142</vt:lpstr>
      <vt:lpstr>幻灯片 143</vt:lpstr>
      <vt:lpstr>幻灯片 144</vt:lpstr>
      <vt:lpstr>幻灯片 145</vt:lpstr>
      <vt:lpstr>幻灯片 146</vt:lpstr>
      <vt:lpstr>幻灯片 147</vt:lpstr>
      <vt:lpstr>幻灯片 148</vt:lpstr>
      <vt:lpstr>幻灯片 149</vt:lpstr>
      <vt:lpstr>幻灯片 150</vt:lpstr>
      <vt:lpstr>幻灯片 151</vt:lpstr>
      <vt:lpstr>幻灯片 152</vt:lpstr>
      <vt:lpstr>幻灯片 153</vt:lpstr>
      <vt:lpstr>幻灯片 154</vt:lpstr>
      <vt:lpstr>幻灯片 155</vt:lpstr>
      <vt:lpstr>幻灯片 156</vt:lpstr>
      <vt:lpstr>幻灯片 157</vt:lpstr>
      <vt:lpstr>幻灯片 158</vt:lpstr>
      <vt:lpstr>幻灯片 159</vt:lpstr>
      <vt:lpstr>幻灯片 160</vt:lpstr>
      <vt:lpstr>幻灯片 161</vt:lpstr>
      <vt:lpstr>幻灯片 162</vt:lpstr>
      <vt:lpstr>幻灯片 163</vt:lpstr>
      <vt:lpstr>幻灯片 164</vt:lpstr>
      <vt:lpstr>幻灯片 165</vt:lpstr>
      <vt:lpstr>幻灯片 166</vt:lpstr>
      <vt:lpstr>幻灯片 167</vt:lpstr>
      <vt:lpstr>幻灯片 168</vt:lpstr>
      <vt:lpstr>幻灯片 169</vt:lpstr>
      <vt:lpstr>幻灯片 170</vt:lpstr>
      <vt:lpstr>幻灯片 171</vt:lpstr>
      <vt:lpstr>幻灯片 172</vt:lpstr>
      <vt:lpstr>幻灯片 173</vt:lpstr>
      <vt:lpstr>幻灯片 174</vt:lpstr>
      <vt:lpstr>幻灯片 175</vt:lpstr>
      <vt:lpstr>幻灯片 176</vt:lpstr>
      <vt:lpstr>幻灯片 177</vt:lpstr>
      <vt:lpstr>幻灯片 178</vt:lpstr>
      <vt:lpstr>幻灯片 179</vt:lpstr>
      <vt:lpstr>幻灯片 180</vt:lpstr>
      <vt:lpstr>幻灯片 181</vt:lpstr>
      <vt:lpstr>幻灯片 182</vt:lpstr>
      <vt:lpstr>幻灯片 183</vt:lpstr>
      <vt:lpstr>幻灯片 184</vt:lpstr>
      <vt:lpstr>幻灯片 185</vt:lpstr>
      <vt:lpstr>幻灯片 186</vt:lpstr>
      <vt:lpstr>幻灯片 187</vt:lpstr>
      <vt:lpstr>幻灯片 188</vt:lpstr>
      <vt:lpstr>幻灯片 189</vt:lpstr>
      <vt:lpstr>幻灯片 190</vt:lpstr>
      <vt:lpstr>幻灯片 191</vt:lpstr>
      <vt:lpstr>幻灯片 192</vt:lpstr>
      <vt:lpstr>幻灯片 193</vt:lpstr>
      <vt:lpstr>幻灯片 194</vt:lpstr>
      <vt:lpstr>幻灯片 195</vt:lpstr>
      <vt:lpstr>幻灯片 196</vt:lpstr>
      <vt:lpstr>幻灯片 197</vt:lpstr>
      <vt:lpstr>幻灯片 198</vt:lpstr>
      <vt:lpstr>幻灯片 199</vt:lpstr>
      <vt:lpstr>幻灯片 200</vt:lpstr>
      <vt:lpstr>幻灯片 201</vt:lpstr>
      <vt:lpstr>幻灯片 202</vt:lpstr>
      <vt:lpstr>幻灯片 203</vt:lpstr>
      <vt:lpstr>幻灯片 204</vt:lpstr>
      <vt:lpstr>幻灯片 205</vt:lpstr>
      <vt:lpstr>幻灯片 206</vt:lpstr>
      <vt:lpstr>幻灯片 207</vt:lpstr>
      <vt:lpstr>幻灯片 208</vt:lpstr>
      <vt:lpstr>幻灯片 209</vt:lpstr>
      <vt:lpstr>幻灯片 210</vt:lpstr>
      <vt:lpstr>幻灯片 211</vt:lpstr>
      <vt:lpstr>幻灯片 212</vt:lpstr>
      <vt:lpstr>幻灯片 213</vt:lpstr>
      <vt:lpstr>幻灯片 214</vt:lpstr>
      <vt:lpstr>幻灯片 215</vt:lpstr>
      <vt:lpstr>幻灯片 216</vt:lpstr>
      <vt:lpstr>幻灯片 217</vt:lpstr>
      <vt:lpstr>幻灯片 218</vt:lpstr>
      <vt:lpstr>幻灯片 219</vt:lpstr>
      <vt:lpstr>幻灯片 220</vt:lpstr>
      <vt:lpstr>幻灯片 221</vt:lpstr>
      <vt:lpstr>幻灯片 222</vt:lpstr>
      <vt:lpstr>幻灯片 223</vt:lpstr>
      <vt:lpstr>幻灯片 224</vt:lpstr>
      <vt:lpstr>幻灯片 225</vt:lpstr>
      <vt:lpstr>幻灯片 226</vt:lpstr>
      <vt:lpstr>幻灯片 227</vt:lpstr>
      <vt:lpstr>幻灯片 228</vt:lpstr>
      <vt:lpstr>幻灯片 229</vt:lpstr>
      <vt:lpstr>幻灯片 230</vt:lpstr>
      <vt:lpstr>幻灯片 231</vt:lpstr>
      <vt:lpstr>幻灯片 232</vt:lpstr>
      <vt:lpstr>幻灯片 233</vt:lpstr>
      <vt:lpstr>幻灯片 234</vt:lpstr>
      <vt:lpstr>幻灯片 235</vt:lpstr>
      <vt:lpstr>幻灯片 236</vt:lpstr>
      <vt:lpstr>幻灯片 237</vt:lpstr>
      <vt:lpstr>幻灯片 238</vt:lpstr>
      <vt:lpstr>幻灯片 239</vt:lpstr>
      <vt:lpstr>幻灯片 240</vt:lpstr>
      <vt:lpstr>幻灯片 241</vt:lpstr>
      <vt:lpstr>幻灯片 242</vt:lpstr>
      <vt:lpstr>幻灯片 243</vt:lpstr>
      <vt:lpstr>幻灯片 244</vt:lpstr>
      <vt:lpstr>幻灯片 245</vt:lpstr>
      <vt:lpstr>幻灯片 246</vt:lpstr>
      <vt:lpstr>幻灯片 247</vt:lpstr>
      <vt:lpstr>幻灯片 248</vt:lpstr>
      <vt:lpstr>幻灯片 249</vt:lpstr>
      <vt:lpstr>幻灯片 250</vt:lpstr>
      <vt:lpstr>幻灯片 251</vt:lpstr>
      <vt:lpstr>幻灯片 252</vt:lpstr>
      <vt:lpstr>幻灯片 253</vt:lpstr>
      <vt:lpstr>幻灯片 254</vt:lpstr>
      <vt:lpstr>幻灯片 255</vt:lpstr>
      <vt:lpstr>幻灯片 256</vt:lpstr>
      <vt:lpstr>幻灯片 257</vt:lpstr>
      <vt:lpstr>幻灯片 258</vt:lpstr>
      <vt:lpstr>幻灯片 259</vt:lpstr>
      <vt:lpstr>幻灯片 260</vt:lpstr>
      <vt:lpstr>幻灯片 261</vt:lpstr>
      <vt:lpstr>幻灯片 262</vt:lpstr>
      <vt:lpstr>幻灯片 263</vt:lpstr>
      <vt:lpstr>幻灯片 264</vt:lpstr>
      <vt:lpstr>幻灯片 265</vt:lpstr>
      <vt:lpstr>幻灯片 266</vt:lpstr>
      <vt:lpstr>幻灯片 267</vt:lpstr>
      <vt:lpstr>幻灯片 268</vt:lpstr>
      <vt:lpstr>幻灯片 269</vt:lpstr>
      <vt:lpstr>幻灯片 270</vt:lpstr>
      <vt:lpstr>幻灯片 271</vt:lpstr>
      <vt:lpstr>幻灯片 272</vt:lpstr>
      <vt:lpstr>幻灯片 273</vt:lpstr>
      <vt:lpstr>幻灯片 274</vt:lpstr>
      <vt:lpstr>幻灯片 275</vt:lpstr>
      <vt:lpstr>幻灯片 276</vt:lpstr>
      <vt:lpstr>幻灯片 277</vt:lpstr>
      <vt:lpstr>幻灯片 278</vt:lpstr>
      <vt:lpstr>幻灯片 279</vt:lpstr>
      <vt:lpstr>幻灯片 280</vt:lpstr>
      <vt:lpstr>幻灯片 281</vt:lpstr>
      <vt:lpstr>幻灯片 282</vt:lpstr>
      <vt:lpstr>幻灯片 283</vt:lpstr>
      <vt:lpstr>幻灯片 284</vt:lpstr>
      <vt:lpstr>幻灯片 285</vt:lpstr>
      <vt:lpstr>幻灯片 286</vt:lpstr>
      <vt:lpstr>幻灯片 287</vt:lpstr>
      <vt:lpstr>幻灯片 288</vt:lpstr>
      <vt:lpstr>幻灯片 289</vt:lpstr>
      <vt:lpstr>幻灯片 290</vt:lpstr>
      <vt:lpstr>幻灯片 291</vt:lpstr>
      <vt:lpstr>幻灯片 292</vt:lpstr>
      <vt:lpstr>幻灯片 293</vt:lpstr>
      <vt:lpstr>幻灯片 294</vt:lpstr>
      <vt:lpstr>幻灯片 295</vt:lpstr>
      <vt:lpstr>幻灯片 296</vt:lpstr>
      <vt:lpstr>幻灯片 297</vt:lpstr>
      <vt:lpstr>幻灯片 298</vt:lpstr>
      <vt:lpstr>幻灯片 299</vt:lpstr>
      <vt:lpstr>幻灯片 300</vt:lpstr>
      <vt:lpstr>幻灯片 301</vt:lpstr>
      <vt:lpstr>幻灯片 302</vt:lpstr>
      <vt:lpstr>幻灯片 303</vt:lpstr>
      <vt:lpstr>幻灯片 304</vt:lpstr>
      <vt:lpstr>幻灯片 305</vt:lpstr>
      <vt:lpstr>幻灯片 306</vt:lpstr>
      <vt:lpstr>幻灯片 307</vt:lpstr>
      <vt:lpstr>幻灯片 308</vt:lpstr>
      <vt:lpstr>幻灯片 309</vt:lpstr>
      <vt:lpstr>幻灯片 310</vt:lpstr>
      <vt:lpstr>幻灯片 311</vt:lpstr>
      <vt:lpstr>幻灯片 312</vt:lpstr>
      <vt:lpstr>幻灯片 313</vt:lpstr>
      <vt:lpstr>幻灯片 314</vt:lpstr>
      <vt:lpstr>幻灯片 315</vt:lpstr>
      <vt:lpstr>幻灯片 316</vt:lpstr>
      <vt:lpstr>幻灯片 317</vt:lpstr>
      <vt:lpstr>幻灯片 318</vt:lpstr>
      <vt:lpstr>幻灯片 319</vt:lpstr>
      <vt:lpstr>幻灯片 320</vt:lpstr>
      <vt:lpstr>幻灯片 321</vt:lpstr>
      <vt:lpstr>幻灯片 322</vt:lpstr>
      <vt:lpstr>幻灯片 323</vt:lpstr>
      <vt:lpstr>幻灯片 324</vt:lpstr>
      <vt:lpstr>幻灯片 325</vt:lpstr>
      <vt:lpstr>幻灯片 326</vt:lpstr>
      <vt:lpstr>幻灯片 327</vt:lpstr>
      <vt:lpstr>幻灯片 328</vt:lpstr>
      <vt:lpstr>幻灯片 329</vt:lpstr>
      <vt:lpstr>幻灯片 330</vt:lpstr>
      <vt:lpstr>幻灯片 331</vt:lpstr>
      <vt:lpstr>幻灯片 332</vt:lpstr>
      <vt:lpstr>幻灯片 333</vt:lpstr>
      <vt:lpstr>幻灯片 334</vt:lpstr>
      <vt:lpstr>幻灯片 335</vt:lpstr>
      <vt:lpstr>幻灯片 336</vt:lpstr>
      <vt:lpstr>幻灯片 337</vt:lpstr>
      <vt:lpstr>幻灯片 338</vt:lpstr>
      <vt:lpstr>幻灯片 339</vt:lpstr>
      <vt:lpstr>幻灯片 340</vt:lpstr>
      <vt:lpstr>幻灯片 341</vt:lpstr>
      <vt:lpstr>幻灯片 342</vt:lpstr>
      <vt:lpstr>幻灯片 343</vt:lpstr>
      <vt:lpstr>幻灯片 344</vt:lpstr>
      <vt:lpstr>幻灯片 345</vt:lpstr>
      <vt:lpstr>幻灯片 346</vt:lpstr>
      <vt:lpstr>幻灯片 347</vt:lpstr>
      <vt:lpstr>幻灯片 348</vt:lpstr>
      <vt:lpstr>幻灯片 349</vt:lpstr>
      <vt:lpstr>幻灯片 350</vt:lpstr>
      <vt:lpstr>幻灯片 351</vt:lpstr>
      <vt:lpstr>幻灯片 352</vt:lpstr>
      <vt:lpstr>幻灯片 353</vt:lpstr>
      <vt:lpstr>幻灯片 354</vt:lpstr>
      <vt:lpstr>幻灯片 355</vt:lpstr>
      <vt:lpstr>幻灯片 356</vt:lpstr>
      <vt:lpstr>幻灯片 357</vt:lpstr>
      <vt:lpstr>幻灯片 358</vt:lpstr>
      <vt:lpstr>幻灯片 359</vt:lpstr>
      <vt:lpstr>幻灯片 360</vt:lpstr>
      <vt:lpstr>幻灯片 361</vt:lpstr>
      <vt:lpstr>幻灯片 362</vt:lpstr>
      <vt:lpstr>幻灯片 363</vt:lpstr>
      <vt:lpstr>幻灯片 364</vt:lpstr>
      <vt:lpstr>幻灯片 365</vt:lpstr>
      <vt:lpstr>幻灯片 366</vt:lpstr>
      <vt:lpstr>幻灯片 367</vt:lpstr>
      <vt:lpstr>幻灯片 368</vt:lpstr>
      <vt:lpstr>幻灯片 369</vt:lpstr>
      <vt:lpstr>幻灯片 370</vt:lpstr>
      <vt:lpstr>幻灯片 371</vt:lpstr>
      <vt:lpstr>幻灯片 372</vt:lpstr>
      <vt:lpstr>幻灯片 373</vt:lpstr>
      <vt:lpstr>幻灯片 374</vt:lpstr>
      <vt:lpstr>幻灯片 375</vt:lpstr>
      <vt:lpstr>幻灯片 376</vt:lpstr>
      <vt:lpstr>幻灯片 377</vt:lpstr>
      <vt:lpstr>幻灯片 378</vt:lpstr>
      <vt:lpstr>幻灯片 379</vt:lpstr>
      <vt:lpstr>幻灯片 380</vt:lpstr>
      <vt:lpstr>幻灯片 381</vt:lpstr>
      <vt:lpstr>幻灯片 382</vt:lpstr>
      <vt:lpstr>幻灯片 383</vt:lpstr>
      <vt:lpstr>幻灯片 384</vt:lpstr>
      <vt:lpstr>幻灯片 385</vt:lpstr>
      <vt:lpstr>幻灯片 386</vt:lpstr>
      <vt:lpstr>幻灯片 387</vt:lpstr>
      <vt:lpstr>幻灯片 388</vt:lpstr>
      <vt:lpstr>幻灯片 389</vt:lpstr>
      <vt:lpstr>幻灯片 390</vt:lpstr>
      <vt:lpstr>幻灯片 391</vt:lpstr>
      <vt:lpstr>幻灯片 392</vt:lpstr>
      <vt:lpstr>幻灯片 393</vt:lpstr>
      <vt:lpstr>幻灯片 394</vt:lpstr>
      <vt:lpstr>幻灯片 395</vt:lpstr>
      <vt:lpstr>幻灯片 396</vt:lpstr>
      <vt:lpstr>幻灯片 397</vt:lpstr>
      <vt:lpstr>幻灯片 398</vt:lpstr>
      <vt:lpstr>幻灯片 399</vt:lpstr>
      <vt:lpstr>幻灯片 400</vt:lpstr>
      <vt:lpstr>幻灯片 401</vt:lpstr>
      <vt:lpstr>幻灯片 402</vt:lpstr>
      <vt:lpstr>幻灯片 403</vt:lpstr>
      <vt:lpstr>幻灯片 404</vt:lpstr>
      <vt:lpstr>幻灯片 405</vt:lpstr>
      <vt:lpstr>幻灯片 406</vt:lpstr>
      <vt:lpstr>幻灯片 407</vt:lpstr>
      <vt:lpstr>幻灯片 408</vt:lpstr>
      <vt:lpstr>幻灯片 409</vt:lpstr>
      <vt:lpstr>幻灯片 410</vt:lpstr>
      <vt:lpstr>幻灯片 411</vt:lpstr>
      <vt:lpstr>幻灯片 412</vt:lpstr>
      <vt:lpstr>幻灯片 413</vt:lpstr>
      <vt:lpstr>幻灯片 414</vt:lpstr>
      <vt:lpstr>幻灯片 415</vt:lpstr>
      <vt:lpstr>幻灯片 416</vt:lpstr>
      <vt:lpstr>幻灯片 417</vt:lpstr>
      <vt:lpstr>幻灯片 418</vt:lpstr>
      <vt:lpstr>幻灯片 419</vt:lpstr>
      <vt:lpstr>幻灯片 420</vt:lpstr>
      <vt:lpstr>幻灯片 421</vt:lpstr>
      <vt:lpstr>幻灯片 422</vt:lpstr>
      <vt:lpstr>幻灯片 423</vt:lpstr>
      <vt:lpstr>幻灯片 424</vt:lpstr>
      <vt:lpstr>幻灯片 425</vt:lpstr>
      <vt:lpstr>幻灯片 426</vt:lpstr>
      <vt:lpstr>幻灯片 427</vt:lpstr>
      <vt:lpstr>幻灯片 428</vt:lpstr>
      <vt:lpstr>幻灯片 429</vt:lpstr>
      <vt:lpstr>幻灯片 430</vt:lpstr>
      <vt:lpstr>幻灯片 431</vt:lpstr>
      <vt:lpstr>幻灯片 432</vt:lpstr>
      <vt:lpstr>幻灯片 433</vt:lpstr>
      <vt:lpstr>幻灯片 434</vt:lpstr>
      <vt:lpstr>幻灯片 435</vt:lpstr>
      <vt:lpstr>幻灯片 436</vt:lpstr>
      <vt:lpstr>幻灯片 437</vt:lpstr>
      <vt:lpstr>幻灯片 438</vt:lpstr>
      <vt:lpstr>幻灯片 439</vt:lpstr>
      <vt:lpstr>幻灯片 440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yanglei</dc:creator>
  <cp:lastModifiedBy>微软用户</cp:lastModifiedBy>
  <cp:revision>1107</cp:revision>
  <dcterms:modified xsi:type="dcterms:W3CDTF">2016-05-11T06:33:33Z</dcterms:modified>
</cp:coreProperties>
</file>

<file path=docProps/thumbnail.jpeg>
</file>